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693400" cy="7556500"/>
  <p:notesSz cx="9926638" cy="679767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2"/>
  </p:normalViewPr>
  <p:slideViewPr>
    <p:cSldViewPr>
      <p:cViewPr varScale="1">
        <p:scale>
          <a:sx n="96" d="100"/>
          <a:sy n="96" d="100"/>
        </p:scale>
        <p:origin x="1616" y="75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1066" y="-997797"/>
            <a:ext cx="10546396" cy="7512049"/>
          </a:xfrm>
          <a:prstGeom prst="rect">
            <a:avLst/>
          </a:prstGeom>
        </p:spPr>
      </p:pic>
      <p:pic>
        <p:nvPicPr>
          <p:cNvPr id="3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352" y="1857398"/>
            <a:ext cx="6871716" cy="2310384"/>
          </a:xfrm>
          <a:prstGeom prst="rect">
            <a:avLst/>
          </a:prstGeom>
        </p:spPr>
      </p:pic>
      <p:pic>
        <p:nvPicPr>
          <p:cNvPr id="4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352" y="4135782"/>
            <a:ext cx="6871716" cy="2308860"/>
          </a:xfrm>
          <a:prstGeom prst="rect">
            <a:avLst/>
          </a:prstGeom>
        </p:spPr>
      </p:pic>
      <p:sp>
        <p:nvSpPr>
          <p:cNvPr id="21" name="object 1"/>
          <p:cNvSpPr/>
          <p:nvPr/>
        </p:nvSpPr>
        <p:spPr>
          <a:xfrm>
            <a:off x="3799061" y="3972714"/>
            <a:ext cx="211835" cy="99059"/>
          </a:xfrm>
          <a:custGeom>
            <a:avLst/>
            <a:gdLst/>
            <a:ahLst/>
            <a:cxnLst/>
            <a:rect l="l" t="t" r="r" b="b"/>
            <a:pathLst>
              <a:path w="211835" h="99059">
                <a:moveTo>
                  <a:pt x="9144" y="0"/>
                </a:moveTo>
                <a:lnTo>
                  <a:pt x="211836" y="73152"/>
                </a:lnTo>
                <a:lnTo>
                  <a:pt x="201168" y="99059"/>
                </a:lnTo>
                <a:lnTo>
                  <a:pt x="0" y="25908"/>
                </a:lnTo>
              </a:path>
            </a:pathLst>
          </a:custGeom>
          <a:solidFill>
            <a:srgbClr val="0065CC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2" name="object 2"/>
          <p:cNvSpPr/>
          <p:nvPr/>
        </p:nvSpPr>
        <p:spPr>
          <a:xfrm>
            <a:off x="3948414" y="4059582"/>
            <a:ext cx="115824" cy="121920"/>
          </a:xfrm>
          <a:custGeom>
            <a:avLst/>
            <a:gdLst/>
            <a:ahLst/>
            <a:cxnLst/>
            <a:rect l="l" t="t" r="r" b="b"/>
            <a:pathLst>
              <a:path w="115824" h="121920">
                <a:moveTo>
                  <a:pt x="0" y="60959"/>
                </a:moveTo>
                <a:cubicBezTo>
                  <a:pt x="0" y="27432"/>
                  <a:pt x="25908" y="0"/>
                  <a:pt x="57912" y="0"/>
                </a:cubicBezTo>
                <a:cubicBezTo>
                  <a:pt x="89915" y="0"/>
                  <a:pt x="115824" y="27432"/>
                  <a:pt x="115824" y="60959"/>
                </a:cubicBezTo>
                <a:cubicBezTo>
                  <a:pt x="115824" y="94488"/>
                  <a:pt x="89915" y="121920"/>
                  <a:pt x="57912" y="121920"/>
                </a:cubicBezTo>
                <a:cubicBezTo>
                  <a:pt x="25908" y="121920"/>
                  <a:pt x="0" y="94488"/>
                  <a:pt x="0" y="60959"/>
                </a:cubicBezTo>
              </a:path>
            </a:pathLst>
          </a:custGeom>
          <a:solidFill>
            <a:srgbClr val="F65A2A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3" name="object 3"/>
          <p:cNvSpPr/>
          <p:nvPr/>
        </p:nvSpPr>
        <p:spPr>
          <a:xfrm>
            <a:off x="3943841" y="4053485"/>
            <a:ext cx="124968" cy="132588"/>
          </a:xfrm>
          <a:custGeom>
            <a:avLst/>
            <a:gdLst/>
            <a:ahLst/>
            <a:cxnLst/>
            <a:rect l="l" t="t" r="r" b="b"/>
            <a:pathLst>
              <a:path w="124968" h="132588">
                <a:moveTo>
                  <a:pt x="0" y="67056"/>
                </a:moveTo>
                <a:lnTo>
                  <a:pt x="0" y="59437"/>
                </a:lnTo>
                <a:lnTo>
                  <a:pt x="1525" y="53341"/>
                </a:lnTo>
                <a:lnTo>
                  <a:pt x="1525" y="53341"/>
                </a:lnTo>
                <a:lnTo>
                  <a:pt x="4573" y="41149"/>
                </a:lnTo>
                <a:lnTo>
                  <a:pt x="4573" y="41149"/>
                </a:lnTo>
                <a:lnTo>
                  <a:pt x="10669" y="30481"/>
                </a:lnTo>
                <a:cubicBezTo>
                  <a:pt x="10669" y="30481"/>
                  <a:pt x="10669" y="30481"/>
                  <a:pt x="10669" y="28956"/>
                </a:cubicBezTo>
                <a:lnTo>
                  <a:pt x="18288" y="19812"/>
                </a:lnTo>
                <a:lnTo>
                  <a:pt x="18288" y="19812"/>
                </a:lnTo>
                <a:lnTo>
                  <a:pt x="27432" y="12193"/>
                </a:lnTo>
                <a:lnTo>
                  <a:pt x="27432" y="12193"/>
                </a:lnTo>
                <a:lnTo>
                  <a:pt x="38100" y="6097"/>
                </a:lnTo>
                <a:lnTo>
                  <a:pt x="38100" y="6097"/>
                </a:lnTo>
                <a:lnTo>
                  <a:pt x="42673" y="3049"/>
                </a:lnTo>
                <a:lnTo>
                  <a:pt x="48769" y="1525"/>
                </a:lnTo>
                <a:lnTo>
                  <a:pt x="56388" y="1525"/>
                </a:lnTo>
                <a:lnTo>
                  <a:pt x="62485" y="0"/>
                </a:lnTo>
                <a:lnTo>
                  <a:pt x="68581" y="1525"/>
                </a:lnTo>
                <a:lnTo>
                  <a:pt x="74677" y="1525"/>
                </a:lnTo>
                <a:lnTo>
                  <a:pt x="80773" y="3049"/>
                </a:lnTo>
                <a:lnTo>
                  <a:pt x="86869" y="6097"/>
                </a:lnTo>
                <a:lnTo>
                  <a:pt x="86869" y="6097"/>
                </a:lnTo>
                <a:lnTo>
                  <a:pt x="97537" y="12193"/>
                </a:lnTo>
                <a:lnTo>
                  <a:pt x="97537" y="12193"/>
                </a:lnTo>
                <a:lnTo>
                  <a:pt x="106681" y="19812"/>
                </a:lnTo>
                <a:lnTo>
                  <a:pt x="106681" y="19812"/>
                </a:lnTo>
                <a:lnTo>
                  <a:pt x="114300" y="28956"/>
                </a:lnTo>
                <a:cubicBezTo>
                  <a:pt x="114300" y="28956"/>
                  <a:pt x="114300" y="30481"/>
                  <a:pt x="114300" y="30481"/>
                </a:cubicBezTo>
                <a:lnTo>
                  <a:pt x="120397" y="41149"/>
                </a:lnTo>
                <a:lnTo>
                  <a:pt x="120397" y="41149"/>
                </a:lnTo>
                <a:lnTo>
                  <a:pt x="123444" y="53341"/>
                </a:lnTo>
                <a:lnTo>
                  <a:pt x="123444" y="53341"/>
                </a:lnTo>
                <a:lnTo>
                  <a:pt x="124969" y="59437"/>
                </a:lnTo>
                <a:lnTo>
                  <a:pt x="124969" y="73153"/>
                </a:lnTo>
                <a:lnTo>
                  <a:pt x="123444" y="79249"/>
                </a:lnTo>
                <a:lnTo>
                  <a:pt x="123444" y="80773"/>
                </a:lnTo>
                <a:lnTo>
                  <a:pt x="120397" y="91441"/>
                </a:lnTo>
                <a:lnTo>
                  <a:pt x="120397" y="92965"/>
                </a:lnTo>
                <a:lnTo>
                  <a:pt x="114300" y="103633"/>
                </a:lnTo>
                <a:lnTo>
                  <a:pt x="114300" y="103633"/>
                </a:lnTo>
                <a:lnTo>
                  <a:pt x="106681" y="112777"/>
                </a:lnTo>
                <a:lnTo>
                  <a:pt x="106681" y="112777"/>
                </a:lnTo>
                <a:lnTo>
                  <a:pt x="97537" y="120397"/>
                </a:lnTo>
                <a:lnTo>
                  <a:pt x="97537" y="121921"/>
                </a:lnTo>
                <a:lnTo>
                  <a:pt x="86869" y="126493"/>
                </a:lnTo>
                <a:cubicBezTo>
                  <a:pt x="86869" y="126493"/>
                  <a:pt x="86869" y="128017"/>
                  <a:pt x="86869" y="128017"/>
                </a:cubicBezTo>
                <a:lnTo>
                  <a:pt x="80773" y="129541"/>
                </a:lnTo>
                <a:lnTo>
                  <a:pt x="74677" y="131065"/>
                </a:lnTo>
                <a:lnTo>
                  <a:pt x="68581" y="132589"/>
                </a:lnTo>
                <a:lnTo>
                  <a:pt x="56388" y="132589"/>
                </a:lnTo>
                <a:lnTo>
                  <a:pt x="50293" y="131065"/>
                </a:lnTo>
                <a:lnTo>
                  <a:pt x="44196" y="129541"/>
                </a:lnTo>
                <a:lnTo>
                  <a:pt x="38100" y="128017"/>
                </a:lnTo>
                <a:cubicBezTo>
                  <a:pt x="38100" y="128017"/>
                  <a:pt x="38100" y="128017"/>
                  <a:pt x="38100" y="126493"/>
                </a:cubicBezTo>
                <a:lnTo>
                  <a:pt x="27432" y="121921"/>
                </a:lnTo>
                <a:lnTo>
                  <a:pt x="27432" y="120397"/>
                </a:lnTo>
                <a:lnTo>
                  <a:pt x="18288" y="112777"/>
                </a:lnTo>
                <a:lnTo>
                  <a:pt x="18288" y="112777"/>
                </a:lnTo>
                <a:lnTo>
                  <a:pt x="10669" y="103633"/>
                </a:lnTo>
                <a:lnTo>
                  <a:pt x="10669" y="103633"/>
                </a:lnTo>
                <a:lnTo>
                  <a:pt x="4573" y="92965"/>
                </a:lnTo>
                <a:lnTo>
                  <a:pt x="4573" y="91441"/>
                </a:lnTo>
                <a:lnTo>
                  <a:pt x="1525" y="80773"/>
                </a:lnTo>
                <a:lnTo>
                  <a:pt x="1525" y="79249"/>
                </a:lnTo>
                <a:lnTo>
                  <a:pt x="0" y="73153"/>
                </a:lnTo>
                <a:close/>
                <a:moveTo>
                  <a:pt x="9144" y="71629"/>
                </a:moveTo>
                <a:lnTo>
                  <a:pt x="10669" y="77725"/>
                </a:lnTo>
                <a:lnTo>
                  <a:pt x="10669" y="77725"/>
                </a:lnTo>
                <a:lnTo>
                  <a:pt x="13717" y="88393"/>
                </a:lnTo>
                <a:lnTo>
                  <a:pt x="13717" y="88393"/>
                </a:lnTo>
                <a:lnTo>
                  <a:pt x="18288" y="99061"/>
                </a:lnTo>
                <a:lnTo>
                  <a:pt x="18288" y="97537"/>
                </a:lnTo>
                <a:lnTo>
                  <a:pt x="24384" y="106681"/>
                </a:lnTo>
                <a:lnTo>
                  <a:pt x="24384" y="106681"/>
                </a:lnTo>
                <a:lnTo>
                  <a:pt x="33529" y="114301"/>
                </a:lnTo>
                <a:lnTo>
                  <a:pt x="32005" y="112777"/>
                </a:lnTo>
                <a:lnTo>
                  <a:pt x="42673" y="118873"/>
                </a:lnTo>
                <a:lnTo>
                  <a:pt x="41149" y="118873"/>
                </a:lnTo>
                <a:lnTo>
                  <a:pt x="45720" y="120397"/>
                </a:lnTo>
                <a:lnTo>
                  <a:pt x="51817" y="121921"/>
                </a:lnTo>
                <a:lnTo>
                  <a:pt x="56388" y="123445"/>
                </a:lnTo>
                <a:lnTo>
                  <a:pt x="67056" y="123445"/>
                </a:lnTo>
                <a:lnTo>
                  <a:pt x="73153" y="121921"/>
                </a:lnTo>
                <a:lnTo>
                  <a:pt x="77725" y="120397"/>
                </a:lnTo>
                <a:lnTo>
                  <a:pt x="83821" y="118873"/>
                </a:lnTo>
                <a:lnTo>
                  <a:pt x="82297" y="118873"/>
                </a:lnTo>
                <a:lnTo>
                  <a:pt x="92965" y="112777"/>
                </a:lnTo>
                <a:lnTo>
                  <a:pt x="91441" y="114301"/>
                </a:lnTo>
                <a:lnTo>
                  <a:pt x="100585" y="106681"/>
                </a:lnTo>
                <a:lnTo>
                  <a:pt x="99061" y="106681"/>
                </a:lnTo>
                <a:lnTo>
                  <a:pt x="106681" y="97537"/>
                </a:lnTo>
                <a:lnTo>
                  <a:pt x="106681" y="99061"/>
                </a:lnTo>
                <a:lnTo>
                  <a:pt x="111253" y="88393"/>
                </a:lnTo>
                <a:lnTo>
                  <a:pt x="111253" y="88393"/>
                </a:lnTo>
                <a:lnTo>
                  <a:pt x="114300" y="77725"/>
                </a:lnTo>
                <a:lnTo>
                  <a:pt x="114300" y="77725"/>
                </a:lnTo>
                <a:lnTo>
                  <a:pt x="115825" y="73153"/>
                </a:lnTo>
                <a:lnTo>
                  <a:pt x="115825" y="60961"/>
                </a:lnTo>
                <a:lnTo>
                  <a:pt x="114300" y="54865"/>
                </a:lnTo>
                <a:lnTo>
                  <a:pt x="114300" y="56389"/>
                </a:lnTo>
                <a:lnTo>
                  <a:pt x="111253" y="44197"/>
                </a:lnTo>
                <a:lnTo>
                  <a:pt x="111253" y="45721"/>
                </a:lnTo>
                <a:lnTo>
                  <a:pt x="106681" y="35053"/>
                </a:lnTo>
                <a:lnTo>
                  <a:pt x="106681" y="35053"/>
                </a:lnTo>
                <a:lnTo>
                  <a:pt x="99061" y="25908"/>
                </a:lnTo>
                <a:lnTo>
                  <a:pt x="100585" y="27432"/>
                </a:lnTo>
                <a:lnTo>
                  <a:pt x="91441" y="19812"/>
                </a:lnTo>
                <a:lnTo>
                  <a:pt x="92965" y="19812"/>
                </a:lnTo>
                <a:lnTo>
                  <a:pt x="82297" y="13717"/>
                </a:lnTo>
                <a:lnTo>
                  <a:pt x="83821" y="15241"/>
                </a:lnTo>
                <a:lnTo>
                  <a:pt x="77725" y="12193"/>
                </a:lnTo>
                <a:lnTo>
                  <a:pt x="73153" y="10669"/>
                </a:lnTo>
                <a:lnTo>
                  <a:pt x="51817" y="10669"/>
                </a:lnTo>
                <a:lnTo>
                  <a:pt x="47244" y="12193"/>
                </a:lnTo>
                <a:lnTo>
                  <a:pt x="41149" y="15241"/>
                </a:lnTo>
                <a:lnTo>
                  <a:pt x="42673" y="13717"/>
                </a:lnTo>
                <a:lnTo>
                  <a:pt x="32005" y="19812"/>
                </a:lnTo>
                <a:lnTo>
                  <a:pt x="33529" y="19812"/>
                </a:lnTo>
                <a:lnTo>
                  <a:pt x="24384" y="27432"/>
                </a:lnTo>
                <a:lnTo>
                  <a:pt x="24384" y="25908"/>
                </a:lnTo>
                <a:lnTo>
                  <a:pt x="18288" y="35053"/>
                </a:lnTo>
                <a:lnTo>
                  <a:pt x="18288" y="35053"/>
                </a:lnTo>
                <a:lnTo>
                  <a:pt x="13717" y="45721"/>
                </a:lnTo>
                <a:lnTo>
                  <a:pt x="13717" y="44197"/>
                </a:lnTo>
                <a:lnTo>
                  <a:pt x="10669" y="56389"/>
                </a:lnTo>
                <a:lnTo>
                  <a:pt x="10669" y="54865"/>
                </a:lnTo>
                <a:lnTo>
                  <a:pt x="9144" y="60961"/>
                </a:lnTo>
                <a:lnTo>
                  <a:pt x="9144" y="67056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4" name="object 4"/>
          <p:cNvSpPr/>
          <p:nvPr/>
        </p:nvSpPr>
        <p:spPr>
          <a:xfrm>
            <a:off x="4064238" y="4181502"/>
            <a:ext cx="313944" cy="330708"/>
          </a:xfrm>
          <a:custGeom>
            <a:avLst/>
            <a:gdLst/>
            <a:ahLst/>
            <a:cxnLst/>
            <a:rect l="l" t="t" r="r" b="b"/>
            <a:pathLst>
              <a:path w="313944" h="330708">
                <a:moveTo>
                  <a:pt x="257556" y="330708"/>
                </a:moveTo>
                <a:lnTo>
                  <a:pt x="102108" y="164592"/>
                </a:lnTo>
                <a:lnTo>
                  <a:pt x="158496" y="112776"/>
                </a:lnTo>
                <a:lnTo>
                  <a:pt x="313944" y="278892"/>
                </a:lnTo>
                <a:close/>
                <a:moveTo>
                  <a:pt x="73152" y="245364"/>
                </a:moveTo>
                <a:lnTo>
                  <a:pt x="0" y="0"/>
                </a:lnTo>
                <a:lnTo>
                  <a:pt x="239268" y="88392"/>
                </a:lnTo>
              </a:path>
            </a:pathLst>
          </a:custGeom>
          <a:solidFill>
            <a:srgbClr val="FF3200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5" name="object 5"/>
          <p:cNvSpPr/>
          <p:nvPr/>
        </p:nvSpPr>
        <p:spPr>
          <a:xfrm>
            <a:off x="3872214" y="4202838"/>
            <a:ext cx="76200" cy="147828"/>
          </a:xfrm>
          <a:custGeom>
            <a:avLst/>
            <a:gdLst/>
            <a:ahLst/>
            <a:cxnLst/>
            <a:rect l="l" t="t" r="r" b="b"/>
            <a:pathLst>
              <a:path w="76200" h="147828">
                <a:moveTo>
                  <a:pt x="9144" y="147828"/>
                </a:moveTo>
                <a:lnTo>
                  <a:pt x="51815" y="59436"/>
                </a:lnTo>
                <a:lnTo>
                  <a:pt x="44196" y="54864"/>
                </a:lnTo>
                <a:lnTo>
                  <a:pt x="0" y="143256"/>
                </a:lnTo>
                <a:close/>
                <a:moveTo>
                  <a:pt x="76200" y="85344"/>
                </a:moveTo>
                <a:lnTo>
                  <a:pt x="76200" y="0"/>
                </a:lnTo>
                <a:lnTo>
                  <a:pt x="7620" y="51816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6" name="object 6"/>
          <p:cNvSpPr/>
          <p:nvPr/>
        </p:nvSpPr>
        <p:spPr>
          <a:xfrm>
            <a:off x="3658854" y="4346094"/>
            <a:ext cx="289560" cy="277368"/>
          </a:xfrm>
          <a:custGeom>
            <a:avLst/>
            <a:gdLst/>
            <a:ahLst/>
            <a:cxnLst/>
            <a:rect l="l" t="t" r="r" b="b"/>
            <a:pathLst>
              <a:path w="289560" h="277368">
                <a:moveTo>
                  <a:pt x="289560" y="0"/>
                </a:moveTo>
                <a:lnTo>
                  <a:pt x="0" y="0"/>
                </a:lnTo>
                <a:lnTo>
                  <a:pt x="0" y="277368"/>
                </a:lnTo>
                <a:lnTo>
                  <a:pt x="289560" y="277368"/>
                </a:lnTo>
                <a:lnTo>
                  <a:pt x="289560" y="0"/>
                </a:lnTo>
                <a:close/>
              </a:path>
            </a:pathLst>
          </a:custGeom>
          <a:solidFill>
            <a:srgbClr val="6598FF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7" name="object 7"/>
          <p:cNvSpPr/>
          <p:nvPr/>
        </p:nvSpPr>
        <p:spPr>
          <a:xfrm>
            <a:off x="3657329" y="4344570"/>
            <a:ext cx="292608" cy="280416"/>
          </a:xfrm>
          <a:custGeom>
            <a:avLst/>
            <a:gdLst/>
            <a:ahLst/>
            <a:cxnLst/>
            <a:rect l="l" t="t" r="r" b="b"/>
            <a:pathLst>
              <a:path w="292608" h="280416">
                <a:moveTo>
                  <a:pt x="0" y="0"/>
                </a:moveTo>
                <a:lnTo>
                  <a:pt x="292608" y="0"/>
                </a:lnTo>
                <a:lnTo>
                  <a:pt x="292608" y="280416"/>
                </a:lnTo>
                <a:lnTo>
                  <a:pt x="0" y="280416"/>
                </a:lnTo>
                <a:close/>
                <a:moveTo>
                  <a:pt x="3049" y="278892"/>
                </a:moveTo>
                <a:lnTo>
                  <a:pt x="1525" y="277368"/>
                </a:lnTo>
                <a:lnTo>
                  <a:pt x="291085" y="277368"/>
                </a:lnTo>
                <a:lnTo>
                  <a:pt x="289561" y="278892"/>
                </a:lnTo>
                <a:lnTo>
                  <a:pt x="289561" y="1524"/>
                </a:lnTo>
                <a:lnTo>
                  <a:pt x="291085" y="3048"/>
                </a:lnTo>
                <a:lnTo>
                  <a:pt x="1525" y="3048"/>
                </a:lnTo>
                <a:lnTo>
                  <a:pt x="3049" y="1524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5" name="text 1"/>
          <p:cNvSpPr txBox="1"/>
          <p:nvPr/>
        </p:nvSpPr>
        <p:spPr>
          <a:xfrm>
            <a:off x="3751824" y="4431741"/>
            <a:ext cx="144018" cy="14097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Arial"/>
                <a:cs typeface="Arial"/>
              </a:rPr>
              <a:t>P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642602" y="3698393"/>
            <a:ext cx="1235963" cy="368808"/>
          </a:xfrm>
          <a:custGeom>
            <a:avLst/>
            <a:gdLst/>
            <a:ahLst/>
            <a:cxnLst/>
            <a:rect l="l" t="t" r="r" b="b"/>
            <a:pathLst>
              <a:path w="1235963" h="368808">
                <a:moveTo>
                  <a:pt x="1235964" y="0"/>
                </a:moveTo>
                <a:lnTo>
                  <a:pt x="0" y="0"/>
                </a:lnTo>
                <a:lnTo>
                  <a:pt x="0" y="368809"/>
                </a:lnTo>
                <a:lnTo>
                  <a:pt x="1235964" y="368809"/>
                </a:lnTo>
                <a:lnTo>
                  <a:pt x="1235964" y="0"/>
                </a:lnTo>
                <a:close/>
              </a:path>
            </a:pathLst>
          </a:custGeom>
          <a:solidFill>
            <a:srgbClr val="FAA489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9" name="object 9"/>
          <p:cNvSpPr/>
          <p:nvPr/>
        </p:nvSpPr>
        <p:spPr>
          <a:xfrm>
            <a:off x="1641078" y="3696870"/>
            <a:ext cx="1239012" cy="371856"/>
          </a:xfrm>
          <a:custGeom>
            <a:avLst/>
            <a:gdLst/>
            <a:ahLst/>
            <a:cxnLst/>
            <a:rect l="l" t="t" r="r" b="b"/>
            <a:pathLst>
              <a:path w="1239012" h="371856">
                <a:moveTo>
                  <a:pt x="0" y="0"/>
                </a:moveTo>
                <a:lnTo>
                  <a:pt x="1239012" y="0"/>
                </a:lnTo>
                <a:lnTo>
                  <a:pt x="1239012" y="371856"/>
                </a:lnTo>
                <a:lnTo>
                  <a:pt x="0" y="371856"/>
                </a:lnTo>
                <a:close/>
                <a:moveTo>
                  <a:pt x="3048" y="370332"/>
                </a:moveTo>
                <a:lnTo>
                  <a:pt x="1524" y="368808"/>
                </a:lnTo>
                <a:lnTo>
                  <a:pt x="1237488" y="368808"/>
                </a:lnTo>
                <a:lnTo>
                  <a:pt x="1235964" y="370332"/>
                </a:lnTo>
                <a:lnTo>
                  <a:pt x="1235964" y="1523"/>
                </a:lnTo>
                <a:lnTo>
                  <a:pt x="1237488" y="3047"/>
                </a:lnTo>
                <a:lnTo>
                  <a:pt x="1524" y="3047"/>
                </a:lnTo>
                <a:lnTo>
                  <a:pt x="3048" y="1523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6" name="text 1"/>
          <p:cNvSpPr txBox="1"/>
          <p:nvPr/>
        </p:nvSpPr>
        <p:spPr>
          <a:xfrm>
            <a:off x="1735573" y="3774821"/>
            <a:ext cx="692391" cy="1057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39" spc="10" dirty="0">
                <a:latin typeface="Arial"/>
                <a:cs typeface="Arial"/>
              </a:rPr>
              <a:t>Zu  Fuss  vom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27" name="text 1"/>
          <p:cNvSpPr txBox="1"/>
          <p:nvPr/>
        </p:nvSpPr>
        <p:spPr>
          <a:xfrm>
            <a:off x="1735573" y="3911980"/>
            <a:ext cx="1083105" cy="1057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39" spc="10" dirty="0">
                <a:latin typeface="Arial"/>
                <a:cs typeface="Arial"/>
              </a:rPr>
              <a:t>Bahnhof  Regensdorf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646918" y="3481985"/>
            <a:ext cx="88391" cy="217932"/>
          </a:xfrm>
          <a:custGeom>
            <a:avLst/>
            <a:gdLst/>
            <a:ahLst/>
            <a:cxnLst/>
            <a:rect l="l" t="t" r="r" b="b"/>
            <a:pathLst>
              <a:path w="88391" h="217932">
                <a:moveTo>
                  <a:pt x="9144" y="217932"/>
                </a:moveTo>
                <a:lnTo>
                  <a:pt x="60960" y="62485"/>
                </a:lnTo>
                <a:lnTo>
                  <a:pt x="51816" y="59437"/>
                </a:lnTo>
                <a:lnTo>
                  <a:pt x="0" y="214885"/>
                </a:lnTo>
                <a:close/>
                <a:moveTo>
                  <a:pt x="88392" y="85344"/>
                </a:moveTo>
                <a:lnTo>
                  <a:pt x="77724" y="0"/>
                </a:lnTo>
                <a:lnTo>
                  <a:pt x="16764" y="60961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1" name="object 11"/>
          <p:cNvSpPr/>
          <p:nvPr/>
        </p:nvSpPr>
        <p:spPr>
          <a:xfrm>
            <a:off x="2873994" y="3581046"/>
            <a:ext cx="478535" cy="446532"/>
          </a:xfrm>
          <a:custGeom>
            <a:avLst/>
            <a:gdLst/>
            <a:ahLst/>
            <a:cxnLst/>
            <a:rect l="l" t="t" r="r" b="b"/>
            <a:pathLst>
              <a:path w="478535" h="446532">
                <a:moveTo>
                  <a:pt x="0" y="54864"/>
                </a:moveTo>
                <a:lnTo>
                  <a:pt x="47244" y="0"/>
                </a:lnTo>
                <a:lnTo>
                  <a:pt x="68580" y="18288"/>
                </a:lnTo>
                <a:cubicBezTo>
                  <a:pt x="71627" y="21336"/>
                  <a:pt x="74676" y="25908"/>
                  <a:pt x="76199" y="28956"/>
                </a:cubicBezTo>
                <a:cubicBezTo>
                  <a:pt x="77724" y="32003"/>
                  <a:pt x="79248" y="35052"/>
                  <a:pt x="77724" y="39624"/>
                </a:cubicBezTo>
                <a:cubicBezTo>
                  <a:pt x="77724" y="42671"/>
                  <a:pt x="76199" y="45720"/>
                  <a:pt x="74676" y="48768"/>
                </a:cubicBezTo>
                <a:cubicBezTo>
                  <a:pt x="71627" y="50292"/>
                  <a:pt x="68580" y="51815"/>
                  <a:pt x="65531" y="53339"/>
                </a:cubicBezTo>
                <a:cubicBezTo>
                  <a:pt x="62483" y="53339"/>
                  <a:pt x="59436" y="53339"/>
                  <a:pt x="56387" y="53339"/>
                </a:cubicBezTo>
                <a:cubicBezTo>
                  <a:pt x="57912" y="56388"/>
                  <a:pt x="59436" y="60959"/>
                  <a:pt x="59436" y="64008"/>
                </a:cubicBezTo>
                <a:cubicBezTo>
                  <a:pt x="59436" y="68580"/>
                  <a:pt x="57912" y="71627"/>
                  <a:pt x="54864" y="74676"/>
                </a:cubicBezTo>
                <a:cubicBezTo>
                  <a:pt x="51816" y="77724"/>
                  <a:pt x="50292" y="79247"/>
                  <a:pt x="47244" y="80771"/>
                </a:cubicBezTo>
                <a:cubicBezTo>
                  <a:pt x="44196" y="82295"/>
                  <a:pt x="41148" y="82295"/>
                  <a:pt x="38100" y="82295"/>
                </a:cubicBezTo>
                <a:cubicBezTo>
                  <a:pt x="35052" y="82295"/>
                  <a:pt x="32004" y="82295"/>
                  <a:pt x="30480" y="80771"/>
                </a:cubicBezTo>
                <a:cubicBezTo>
                  <a:pt x="27432" y="79247"/>
                  <a:pt x="24384" y="76200"/>
                  <a:pt x="19812" y="73152"/>
                </a:cubicBezTo>
                <a:close/>
                <a:moveTo>
                  <a:pt x="35052" y="28956"/>
                </a:moveTo>
                <a:lnTo>
                  <a:pt x="45720" y="39624"/>
                </a:lnTo>
                <a:cubicBezTo>
                  <a:pt x="50292" y="42671"/>
                  <a:pt x="51816" y="44195"/>
                  <a:pt x="53340" y="45720"/>
                </a:cubicBezTo>
                <a:cubicBezTo>
                  <a:pt x="56387" y="45720"/>
                  <a:pt x="57912" y="47244"/>
                  <a:pt x="60959" y="45720"/>
                </a:cubicBezTo>
                <a:cubicBezTo>
                  <a:pt x="62483" y="45720"/>
                  <a:pt x="64008" y="44195"/>
                  <a:pt x="65531" y="42671"/>
                </a:cubicBezTo>
                <a:cubicBezTo>
                  <a:pt x="67055" y="41147"/>
                  <a:pt x="68580" y="39624"/>
                  <a:pt x="68580" y="36576"/>
                </a:cubicBezTo>
                <a:cubicBezTo>
                  <a:pt x="70104" y="35052"/>
                  <a:pt x="68580" y="32003"/>
                  <a:pt x="67055" y="30480"/>
                </a:cubicBezTo>
                <a:cubicBezTo>
                  <a:pt x="67055" y="28956"/>
                  <a:pt x="64008" y="25908"/>
                  <a:pt x="59436" y="22859"/>
                </a:cubicBezTo>
                <a:lnTo>
                  <a:pt x="48768" y="12192"/>
                </a:lnTo>
                <a:close/>
                <a:moveTo>
                  <a:pt x="12192" y="54864"/>
                </a:moveTo>
                <a:lnTo>
                  <a:pt x="25908" y="67056"/>
                </a:lnTo>
                <a:cubicBezTo>
                  <a:pt x="25908" y="67056"/>
                  <a:pt x="27432" y="68580"/>
                  <a:pt x="30480" y="70103"/>
                </a:cubicBezTo>
                <a:cubicBezTo>
                  <a:pt x="33528" y="71627"/>
                  <a:pt x="35052" y="73152"/>
                  <a:pt x="36576" y="73152"/>
                </a:cubicBezTo>
                <a:cubicBezTo>
                  <a:pt x="38100" y="73152"/>
                  <a:pt x="39624" y="73152"/>
                  <a:pt x="42672" y="73152"/>
                </a:cubicBezTo>
                <a:cubicBezTo>
                  <a:pt x="44196" y="71627"/>
                  <a:pt x="45720" y="70103"/>
                  <a:pt x="47244" y="68580"/>
                </a:cubicBezTo>
                <a:cubicBezTo>
                  <a:pt x="48768" y="67056"/>
                  <a:pt x="50292" y="64008"/>
                  <a:pt x="50292" y="62483"/>
                </a:cubicBezTo>
                <a:cubicBezTo>
                  <a:pt x="50292" y="59436"/>
                  <a:pt x="50292" y="57912"/>
                  <a:pt x="48768" y="54864"/>
                </a:cubicBezTo>
                <a:cubicBezTo>
                  <a:pt x="47244" y="53339"/>
                  <a:pt x="45720" y="50292"/>
                  <a:pt x="41148" y="47244"/>
                </a:cubicBezTo>
                <a:lnTo>
                  <a:pt x="28956" y="36576"/>
                </a:lnTo>
                <a:close/>
                <a:moveTo>
                  <a:pt x="65531" y="77724"/>
                </a:moveTo>
                <a:cubicBezTo>
                  <a:pt x="71627" y="70103"/>
                  <a:pt x="77724" y="67056"/>
                  <a:pt x="85343" y="67056"/>
                </a:cubicBezTo>
                <a:cubicBezTo>
                  <a:pt x="91440" y="67056"/>
                  <a:pt x="97536" y="68580"/>
                  <a:pt x="102108" y="73152"/>
                </a:cubicBezTo>
                <a:cubicBezTo>
                  <a:pt x="108204" y="77724"/>
                  <a:pt x="109727" y="83820"/>
                  <a:pt x="111252" y="89915"/>
                </a:cubicBezTo>
                <a:cubicBezTo>
                  <a:pt x="111252" y="97536"/>
                  <a:pt x="108204" y="103632"/>
                  <a:pt x="102108" y="109727"/>
                </a:cubicBezTo>
                <a:cubicBezTo>
                  <a:pt x="99059" y="114300"/>
                  <a:pt x="94487" y="118871"/>
                  <a:pt x="89915" y="120395"/>
                </a:cubicBezTo>
                <a:cubicBezTo>
                  <a:pt x="85343" y="121920"/>
                  <a:pt x="80771" y="121920"/>
                  <a:pt x="77724" y="120395"/>
                </a:cubicBezTo>
                <a:cubicBezTo>
                  <a:pt x="73152" y="120395"/>
                  <a:pt x="68580" y="117347"/>
                  <a:pt x="65531" y="114300"/>
                </a:cubicBezTo>
                <a:cubicBezTo>
                  <a:pt x="59436" y="109727"/>
                  <a:pt x="56387" y="103632"/>
                  <a:pt x="56387" y="97536"/>
                </a:cubicBezTo>
                <a:cubicBezTo>
                  <a:pt x="56387" y="91439"/>
                  <a:pt x="59436" y="83820"/>
                  <a:pt x="65531" y="77724"/>
                </a:cubicBezTo>
                <a:close/>
                <a:moveTo>
                  <a:pt x="71627" y="83820"/>
                </a:moveTo>
                <a:cubicBezTo>
                  <a:pt x="67055" y="88392"/>
                  <a:pt x="65531" y="92964"/>
                  <a:pt x="65531" y="97536"/>
                </a:cubicBezTo>
                <a:cubicBezTo>
                  <a:pt x="65531" y="102108"/>
                  <a:pt x="67055" y="106680"/>
                  <a:pt x="70104" y="109727"/>
                </a:cubicBezTo>
                <a:cubicBezTo>
                  <a:pt x="73152" y="112776"/>
                  <a:pt x="77724" y="112776"/>
                  <a:pt x="82296" y="112776"/>
                </a:cubicBezTo>
                <a:cubicBezTo>
                  <a:pt x="86868" y="112776"/>
                  <a:pt x="91440" y="109727"/>
                  <a:pt x="96012" y="103632"/>
                </a:cubicBezTo>
                <a:cubicBezTo>
                  <a:pt x="100583" y="99059"/>
                  <a:pt x="102108" y="94488"/>
                  <a:pt x="102108" y="89915"/>
                </a:cubicBezTo>
                <a:cubicBezTo>
                  <a:pt x="102108" y="85344"/>
                  <a:pt x="100583" y="82295"/>
                  <a:pt x="97536" y="79247"/>
                </a:cubicBezTo>
                <a:cubicBezTo>
                  <a:pt x="94487" y="76200"/>
                  <a:pt x="89915" y="74676"/>
                  <a:pt x="85343" y="74676"/>
                </a:cubicBezTo>
                <a:cubicBezTo>
                  <a:pt x="80771" y="76200"/>
                  <a:pt x="76199" y="79247"/>
                  <a:pt x="71627" y="83820"/>
                </a:cubicBezTo>
                <a:close/>
                <a:moveTo>
                  <a:pt x="97536" y="56388"/>
                </a:moveTo>
                <a:lnTo>
                  <a:pt x="103631" y="48768"/>
                </a:lnTo>
                <a:lnTo>
                  <a:pt x="111252" y="54864"/>
                </a:lnTo>
                <a:lnTo>
                  <a:pt x="105155" y="64008"/>
                </a:lnTo>
                <a:close/>
                <a:moveTo>
                  <a:pt x="111252" y="70103"/>
                </a:moveTo>
                <a:lnTo>
                  <a:pt x="118871" y="62483"/>
                </a:lnTo>
                <a:lnTo>
                  <a:pt x="124968" y="68580"/>
                </a:lnTo>
                <a:lnTo>
                  <a:pt x="118871" y="76200"/>
                </a:lnTo>
                <a:close/>
                <a:moveTo>
                  <a:pt x="100583" y="123444"/>
                </a:moveTo>
                <a:lnTo>
                  <a:pt x="108204" y="128015"/>
                </a:lnTo>
                <a:cubicBezTo>
                  <a:pt x="105155" y="131064"/>
                  <a:pt x="105155" y="134112"/>
                  <a:pt x="105155" y="137159"/>
                </a:cubicBezTo>
                <a:cubicBezTo>
                  <a:pt x="105155" y="138683"/>
                  <a:pt x="108204" y="141732"/>
                  <a:pt x="111252" y="144780"/>
                </a:cubicBezTo>
                <a:cubicBezTo>
                  <a:pt x="114299" y="147827"/>
                  <a:pt x="117348" y="149351"/>
                  <a:pt x="118871" y="149351"/>
                </a:cubicBezTo>
                <a:cubicBezTo>
                  <a:pt x="121920" y="149351"/>
                  <a:pt x="123443" y="147827"/>
                  <a:pt x="124968" y="146303"/>
                </a:cubicBezTo>
                <a:cubicBezTo>
                  <a:pt x="126492" y="144780"/>
                  <a:pt x="126492" y="143256"/>
                  <a:pt x="126492" y="141732"/>
                </a:cubicBezTo>
                <a:cubicBezTo>
                  <a:pt x="126492" y="140208"/>
                  <a:pt x="124968" y="137159"/>
                  <a:pt x="121920" y="132588"/>
                </a:cubicBezTo>
                <a:cubicBezTo>
                  <a:pt x="117348" y="128015"/>
                  <a:pt x="115824" y="123444"/>
                  <a:pt x="114299" y="120395"/>
                </a:cubicBezTo>
                <a:cubicBezTo>
                  <a:pt x="112776" y="117347"/>
                  <a:pt x="112776" y="115824"/>
                  <a:pt x="112776" y="112776"/>
                </a:cubicBezTo>
                <a:cubicBezTo>
                  <a:pt x="114299" y="111252"/>
                  <a:pt x="114299" y="108203"/>
                  <a:pt x="115824" y="106680"/>
                </a:cubicBezTo>
                <a:cubicBezTo>
                  <a:pt x="117348" y="105156"/>
                  <a:pt x="120396" y="103632"/>
                  <a:pt x="121920" y="102108"/>
                </a:cubicBezTo>
                <a:cubicBezTo>
                  <a:pt x="124968" y="102108"/>
                  <a:pt x="126492" y="102108"/>
                  <a:pt x="128015" y="102108"/>
                </a:cubicBezTo>
                <a:cubicBezTo>
                  <a:pt x="131064" y="102108"/>
                  <a:pt x="132587" y="102108"/>
                  <a:pt x="134112" y="103632"/>
                </a:cubicBezTo>
                <a:cubicBezTo>
                  <a:pt x="137159" y="105156"/>
                  <a:pt x="138683" y="106680"/>
                  <a:pt x="141731" y="108203"/>
                </a:cubicBezTo>
                <a:cubicBezTo>
                  <a:pt x="144780" y="111252"/>
                  <a:pt x="146304" y="112776"/>
                  <a:pt x="147827" y="115824"/>
                </a:cubicBezTo>
                <a:cubicBezTo>
                  <a:pt x="149352" y="118871"/>
                  <a:pt x="150876" y="121920"/>
                  <a:pt x="150876" y="124968"/>
                </a:cubicBezTo>
                <a:cubicBezTo>
                  <a:pt x="149352" y="126492"/>
                  <a:pt x="149352" y="129539"/>
                  <a:pt x="147827" y="132588"/>
                </a:cubicBezTo>
                <a:lnTo>
                  <a:pt x="140208" y="128015"/>
                </a:lnTo>
                <a:cubicBezTo>
                  <a:pt x="141731" y="124968"/>
                  <a:pt x="141731" y="123444"/>
                  <a:pt x="141731" y="120395"/>
                </a:cubicBezTo>
                <a:cubicBezTo>
                  <a:pt x="141731" y="118871"/>
                  <a:pt x="140208" y="115824"/>
                  <a:pt x="137159" y="114300"/>
                </a:cubicBezTo>
                <a:cubicBezTo>
                  <a:pt x="134112" y="111252"/>
                  <a:pt x="131064" y="109727"/>
                  <a:pt x="129540" y="109727"/>
                </a:cubicBezTo>
                <a:cubicBezTo>
                  <a:pt x="126492" y="109727"/>
                  <a:pt x="124968" y="109727"/>
                  <a:pt x="123443" y="111252"/>
                </a:cubicBezTo>
                <a:cubicBezTo>
                  <a:pt x="123443" y="112776"/>
                  <a:pt x="121920" y="112776"/>
                  <a:pt x="121920" y="114300"/>
                </a:cubicBezTo>
                <a:cubicBezTo>
                  <a:pt x="121920" y="115824"/>
                  <a:pt x="123443" y="117347"/>
                  <a:pt x="123443" y="118871"/>
                </a:cubicBezTo>
                <a:cubicBezTo>
                  <a:pt x="123443" y="118871"/>
                  <a:pt x="124968" y="121920"/>
                  <a:pt x="128015" y="124968"/>
                </a:cubicBezTo>
                <a:cubicBezTo>
                  <a:pt x="131064" y="131064"/>
                  <a:pt x="134112" y="135636"/>
                  <a:pt x="135636" y="137159"/>
                </a:cubicBezTo>
                <a:cubicBezTo>
                  <a:pt x="135636" y="140208"/>
                  <a:pt x="137159" y="141732"/>
                  <a:pt x="137159" y="144780"/>
                </a:cubicBezTo>
                <a:cubicBezTo>
                  <a:pt x="135636" y="147827"/>
                  <a:pt x="135636" y="149351"/>
                  <a:pt x="132587" y="152400"/>
                </a:cubicBezTo>
                <a:cubicBezTo>
                  <a:pt x="131064" y="153924"/>
                  <a:pt x="128015" y="155447"/>
                  <a:pt x="124968" y="156971"/>
                </a:cubicBezTo>
                <a:cubicBezTo>
                  <a:pt x="121920" y="156971"/>
                  <a:pt x="118871" y="156971"/>
                  <a:pt x="115824" y="155447"/>
                </a:cubicBezTo>
                <a:cubicBezTo>
                  <a:pt x="112776" y="155447"/>
                  <a:pt x="109727" y="153924"/>
                  <a:pt x="105155" y="150876"/>
                </a:cubicBezTo>
                <a:cubicBezTo>
                  <a:pt x="100583" y="146303"/>
                  <a:pt x="97536" y="141732"/>
                  <a:pt x="97536" y="137159"/>
                </a:cubicBezTo>
                <a:cubicBezTo>
                  <a:pt x="96012" y="132588"/>
                  <a:pt x="97536" y="128015"/>
                  <a:pt x="100583" y="123444"/>
                </a:cubicBezTo>
                <a:close/>
                <a:moveTo>
                  <a:pt x="170687" y="179832"/>
                </a:moveTo>
                <a:lnTo>
                  <a:pt x="175259" y="185927"/>
                </a:lnTo>
                <a:cubicBezTo>
                  <a:pt x="170687" y="190500"/>
                  <a:pt x="166115" y="192024"/>
                  <a:pt x="161543" y="192024"/>
                </a:cubicBezTo>
                <a:cubicBezTo>
                  <a:pt x="155448" y="192024"/>
                  <a:pt x="150876" y="190500"/>
                  <a:pt x="146304" y="185927"/>
                </a:cubicBezTo>
                <a:cubicBezTo>
                  <a:pt x="141731" y="181356"/>
                  <a:pt x="138683" y="175259"/>
                  <a:pt x="138683" y="169164"/>
                </a:cubicBezTo>
                <a:cubicBezTo>
                  <a:pt x="137159" y="163068"/>
                  <a:pt x="140208" y="156971"/>
                  <a:pt x="146304" y="149351"/>
                </a:cubicBezTo>
                <a:cubicBezTo>
                  <a:pt x="150876" y="144780"/>
                  <a:pt x="153924" y="141732"/>
                  <a:pt x="158496" y="140208"/>
                </a:cubicBezTo>
                <a:cubicBezTo>
                  <a:pt x="163068" y="138683"/>
                  <a:pt x="167640" y="137159"/>
                  <a:pt x="172212" y="138683"/>
                </a:cubicBezTo>
                <a:cubicBezTo>
                  <a:pt x="175259" y="140208"/>
                  <a:pt x="179831" y="141732"/>
                  <a:pt x="182879" y="144780"/>
                </a:cubicBezTo>
                <a:cubicBezTo>
                  <a:pt x="187452" y="147827"/>
                  <a:pt x="190499" y="152400"/>
                  <a:pt x="190499" y="156971"/>
                </a:cubicBezTo>
                <a:cubicBezTo>
                  <a:pt x="192023" y="161544"/>
                  <a:pt x="190499" y="166115"/>
                  <a:pt x="187452" y="170688"/>
                </a:cubicBezTo>
                <a:lnTo>
                  <a:pt x="179831" y="166115"/>
                </a:lnTo>
                <a:cubicBezTo>
                  <a:pt x="182879" y="163068"/>
                  <a:pt x="182879" y="160020"/>
                  <a:pt x="182879" y="156971"/>
                </a:cubicBezTo>
                <a:cubicBezTo>
                  <a:pt x="181355" y="155447"/>
                  <a:pt x="181355" y="152400"/>
                  <a:pt x="178308" y="150876"/>
                </a:cubicBezTo>
                <a:cubicBezTo>
                  <a:pt x="175259" y="147827"/>
                  <a:pt x="170687" y="146303"/>
                  <a:pt x="167640" y="146303"/>
                </a:cubicBezTo>
                <a:cubicBezTo>
                  <a:pt x="163068" y="147827"/>
                  <a:pt x="158496" y="150876"/>
                  <a:pt x="153924" y="155447"/>
                </a:cubicBezTo>
                <a:cubicBezTo>
                  <a:pt x="149352" y="161544"/>
                  <a:pt x="146304" y="166115"/>
                  <a:pt x="146304" y="170688"/>
                </a:cubicBezTo>
                <a:cubicBezTo>
                  <a:pt x="146304" y="173736"/>
                  <a:pt x="147827" y="178308"/>
                  <a:pt x="150876" y="181356"/>
                </a:cubicBezTo>
                <a:cubicBezTo>
                  <a:pt x="153924" y="182880"/>
                  <a:pt x="156971" y="184403"/>
                  <a:pt x="160020" y="184403"/>
                </a:cubicBezTo>
                <a:cubicBezTo>
                  <a:pt x="163068" y="184403"/>
                  <a:pt x="166115" y="182880"/>
                  <a:pt x="170687" y="179832"/>
                </a:cubicBezTo>
                <a:close/>
                <a:moveTo>
                  <a:pt x="170687" y="205739"/>
                </a:moveTo>
                <a:lnTo>
                  <a:pt x="217931" y="150876"/>
                </a:lnTo>
                <a:lnTo>
                  <a:pt x="225552" y="156971"/>
                </a:lnTo>
                <a:lnTo>
                  <a:pt x="207264" y="176783"/>
                </a:lnTo>
                <a:cubicBezTo>
                  <a:pt x="214884" y="175259"/>
                  <a:pt x="219455" y="176783"/>
                  <a:pt x="224028" y="181356"/>
                </a:cubicBezTo>
                <a:cubicBezTo>
                  <a:pt x="227076" y="184403"/>
                  <a:pt x="230123" y="187451"/>
                  <a:pt x="230123" y="190500"/>
                </a:cubicBezTo>
                <a:cubicBezTo>
                  <a:pt x="231647" y="193547"/>
                  <a:pt x="231647" y="196595"/>
                  <a:pt x="231647" y="198120"/>
                </a:cubicBezTo>
                <a:cubicBezTo>
                  <a:pt x="230123" y="201168"/>
                  <a:pt x="228599" y="204215"/>
                  <a:pt x="224028" y="208788"/>
                </a:cubicBezTo>
                <a:lnTo>
                  <a:pt x="202691" y="234695"/>
                </a:lnTo>
                <a:lnTo>
                  <a:pt x="195072" y="228600"/>
                </a:lnTo>
                <a:lnTo>
                  <a:pt x="217931" y="202692"/>
                </a:lnTo>
                <a:cubicBezTo>
                  <a:pt x="220979" y="199644"/>
                  <a:pt x="222504" y="196595"/>
                  <a:pt x="222504" y="193547"/>
                </a:cubicBezTo>
                <a:cubicBezTo>
                  <a:pt x="222504" y="190500"/>
                  <a:pt x="220979" y="188976"/>
                  <a:pt x="217931" y="185927"/>
                </a:cubicBezTo>
                <a:cubicBezTo>
                  <a:pt x="216408" y="184403"/>
                  <a:pt x="213360" y="182880"/>
                  <a:pt x="210311" y="182880"/>
                </a:cubicBezTo>
                <a:cubicBezTo>
                  <a:pt x="208787" y="181356"/>
                  <a:pt x="205740" y="182880"/>
                  <a:pt x="204216" y="182880"/>
                </a:cubicBezTo>
                <a:cubicBezTo>
                  <a:pt x="201167" y="184403"/>
                  <a:pt x="198120" y="185927"/>
                  <a:pt x="196596" y="188976"/>
                </a:cubicBezTo>
                <a:lnTo>
                  <a:pt x="176783" y="211836"/>
                </a:lnTo>
                <a:close/>
                <a:moveTo>
                  <a:pt x="219455" y="228600"/>
                </a:moveTo>
                <a:lnTo>
                  <a:pt x="227076" y="233171"/>
                </a:lnTo>
                <a:cubicBezTo>
                  <a:pt x="225552" y="236220"/>
                  <a:pt x="225552" y="239268"/>
                  <a:pt x="225552" y="242315"/>
                </a:cubicBezTo>
                <a:cubicBezTo>
                  <a:pt x="225552" y="245364"/>
                  <a:pt x="227076" y="248412"/>
                  <a:pt x="230123" y="251459"/>
                </a:cubicBezTo>
                <a:cubicBezTo>
                  <a:pt x="233172" y="252983"/>
                  <a:pt x="236220" y="254508"/>
                  <a:pt x="239267" y="254508"/>
                </a:cubicBezTo>
                <a:cubicBezTo>
                  <a:pt x="242316" y="254508"/>
                  <a:pt x="243840" y="254508"/>
                  <a:pt x="245364" y="252983"/>
                </a:cubicBezTo>
                <a:cubicBezTo>
                  <a:pt x="246887" y="251459"/>
                  <a:pt x="246887" y="248412"/>
                  <a:pt x="246887" y="246888"/>
                </a:cubicBezTo>
                <a:cubicBezTo>
                  <a:pt x="246887" y="245364"/>
                  <a:pt x="243840" y="242315"/>
                  <a:pt x="242316" y="239268"/>
                </a:cubicBezTo>
                <a:cubicBezTo>
                  <a:pt x="237743" y="233171"/>
                  <a:pt x="234696" y="228600"/>
                  <a:pt x="234696" y="227076"/>
                </a:cubicBezTo>
                <a:cubicBezTo>
                  <a:pt x="233172" y="224027"/>
                  <a:pt x="233172" y="220980"/>
                  <a:pt x="233172" y="219456"/>
                </a:cubicBezTo>
                <a:cubicBezTo>
                  <a:pt x="233172" y="216408"/>
                  <a:pt x="234696" y="214883"/>
                  <a:pt x="236220" y="211836"/>
                </a:cubicBezTo>
                <a:cubicBezTo>
                  <a:pt x="237743" y="210312"/>
                  <a:pt x="239267" y="208788"/>
                  <a:pt x="242316" y="208788"/>
                </a:cubicBezTo>
                <a:cubicBezTo>
                  <a:pt x="243840" y="207264"/>
                  <a:pt x="246887" y="207264"/>
                  <a:pt x="248411" y="207264"/>
                </a:cubicBezTo>
                <a:cubicBezTo>
                  <a:pt x="249935" y="207264"/>
                  <a:pt x="252984" y="208788"/>
                  <a:pt x="254508" y="208788"/>
                </a:cubicBezTo>
                <a:cubicBezTo>
                  <a:pt x="257555" y="210312"/>
                  <a:pt x="259079" y="211836"/>
                  <a:pt x="260604" y="213359"/>
                </a:cubicBezTo>
                <a:cubicBezTo>
                  <a:pt x="263652" y="216408"/>
                  <a:pt x="266699" y="219456"/>
                  <a:pt x="268223" y="222503"/>
                </a:cubicBezTo>
                <a:cubicBezTo>
                  <a:pt x="269747" y="225551"/>
                  <a:pt x="269747" y="228600"/>
                  <a:pt x="269747" y="230124"/>
                </a:cubicBezTo>
                <a:cubicBezTo>
                  <a:pt x="269747" y="233171"/>
                  <a:pt x="269747" y="236220"/>
                  <a:pt x="266699" y="239268"/>
                </a:cubicBezTo>
                <a:lnTo>
                  <a:pt x="259079" y="233171"/>
                </a:lnTo>
                <a:cubicBezTo>
                  <a:pt x="260604" y="231647"/>
                  <a:pt x="262128" y="228600"/>
                  <a:pt x="262128" y="227076"/>
                </a:cubicBezTo>
                <a:cubicBezTo>
                  <a:pt x="260604" y="224027"/>
                  <a:pt x="259079" y="222503"/>
                  <a:pt x="257555" y="219456"/>
                </a:cubicBezTo>
                <a:cubicBezTo>
                  <a:pt x="254508" y="216408"/>
                  <a:pt x="251460" y="214883"/>
                  <a:pt x="248411" y="214883"/>
                </a:cubicBezTo>
                <a:cubicBezTo>
                  <a:pt x="246887" y="214883"/>
                  <a:pt x="245364" y="216408"/>
                  <a:pt x="243840" y="217932"/>
                </a:cubicBezTo>
                <a:cubicBezTo>
                  <a:pt x="242316" y="217932"/>
                  <a:pt x="242316" y="219456"/>
                  <a:pt x="242316" y="220980"/>
                </a:cubicBezTo>
                <a:cubicBezTo>
                  <a:pt x="242316" y="220980"/>
                  <a:pt x="242316" y="222503"/>
                  <a:pt x="243840" y="224027"/>
                </a:cubicBezTo>
                <a:cubicBezTo>
                  <a:pt x="243840" y="225551"/>
                  <a:pt x="245364" y="227076"/>
                  <a:pt x="248411" y="231647"/>
                </a:cubicBezTo>
                <a:cubicBezTo>
                  <a:pt x="251460" y="236220"/>
                  <a:pt x="254508" y="240792"/>
                  <a:pt x="254508" y="243839"/>
                </a:cubicBezTo>
                <a:cubicBezTo>
                  <a:pt x="256031" y="245364"/>
                  <a:pt x="256031" y="248412"/>
                  <a:pt x="256031" y="249936"/>
                </a:cubicBezTo>
                <a:cubicBezTo>
                  <a:pt x="256031" y="252983"/>
                  <a:pt x="254508" y="256032"/>
                  <a:pt x="252984" y="257556"/>
                </a:cubicBezTo>
                <a:cubicBezTo>
                  <a:pt x="251460" y="260603"/>
                  <a:pt x="248411" y="262127"/>
                  <a:pt x="245364" y="262127"/>
                </a:cubicBezTo>
                <a:cubicBezTo>
                  <a:pt x="242316" y="263651"/>
                  <a:pt x="239267" y="263651"/>
                  <a:pt x="236220" y="262127"/>
                </a:cubicBezTo>
                <a:cubicBezTo>
                  <a:pt x="231647" y="260603"/>
                  <a:pt x="228599" y="259080"/>
                  <a:pt x="225552" y="256032"/>
                </a:cubicBezTo>
                <a:cubicBezTo>
                  <a:pt x="220979" y="251459"/>
                  <a:pt x="217931" y="246888"/>
                  <a:pt x="216408" y="242315"/>
                </a:cubicBezTo>
                <a:cubicBezTo>
                  <a:pt x="216408" y="237744"/>
                  <a:pt x="217931" y="233171"/>
                  <a:pt x="219455" y="228600"/>
                </a:cubicBezTo>
                <a:close/>
                <a:moveTo>
                  <a:pt x="271272" y="283464"/>
                </a:moveTo>
                <a:lnTo>
                  <a:pt x="266699" y="291083"/>
                </a:lnTo>
                <a:cubicBezTo>
                  <a:pt x="265176" y="289559"/>
                  <a:pt x="262128" y="288036"/>
                  <a:pt x="260604" y="286512"/>
                </a:cubicBezTo>
                <a:cubicBezTo>
                  <a:pt x="259079" y="284988"/>
                  <a:pt x="257555" y="283464"/>
                  <a:pt x="256031" y="280415"/>
                </a:cubicBezTo>
                <a:cubicBezTo>
                  <a:pt x="256031" y="278892"/>
                  <a:pt x="256031" y="277368"/>
                  <a:pt x="256031" y="275844"/>
                </a:cubicBezTo>
                <a:cubicBezTo>
                  <a:pt x="257555" y="272795"/>
                  <a:pt x="259079" y="271271"/>
                  <a:pt x="262128" y="266700"/>
                </a:cubicBezTo>
                <a:lnTo>
                  <a:pt x="283464" y="243839"/>
                </a:lnTo>
                <a:lnTo>
                  <a:pt x="277367" y="239268"/>
                </a:lnTo>
                <a:lnTo>
                  <a:pt x="281940" y="234695"/>
                </a:lnTo>
                <a:lnTo>
                  <a:pt x="288035" y="237744"/>
                </a:lnTo>
                <a:lnTo>
                  <a:pt x="295655" y="228600"/>
                </a:lnTo>
                <a:lnTo>
                  <a:pt x="306323" y="230124"/>
                </a:lnTo>
                <a:lnTo>
                  <a:pt x="294131" y="243839"/>
                </a:lnTo>
                <a:lnTo>
                  <a:pt x="300228" y="249936"/>
                </a:lnTo>
                <a:lnTo>
                  <a:pt x="295655" y="256032"/>
                </a:lnTo>
                <a:lnTo>
                  <a:pt x="289560" y="249936"/>
                </a:lnTo>
                <a:lnTo>
                  <a:pt x="269747" y="272795"/>
                </a:lnTo>
                <a:cubicBezTo>
                  <a:pt x="266699" y="274320"/>
                  <a:pt x="266699" y="275844"/>
                  <a:pt x="266699" y="277368"/>
                </a:cubicBezTo>
                <a:cubicBezTo>
                  <a:pt x="265176" y="277368"/>
                  <a:pt x="265176" y="278892"/>
                  <a:pt x="266699" y="278892"/>
                </a:cubicBezTo>
                <a:cubicBezTo>
                  <a:pt x="266699" y="280415"/>
                  <a:pt x="266699" y="280415"/>
                  <a:pt x="268223" y="281939"/>
                </a:cubicBezTo>
                <a:cubicBezTo>
                  <a:pt x="268223" y="281939"/>
                  <a:pt x="269747" y="283464"/>
                  <a:pt x="271272" y="283464"/>
                </a:cubicBezTo>
                <a:close/>
                <a:moveTo>
                  <a:pt x="272796" y="295656"/>
                </a:moveTo>
                <a:lnTo>
                  <a:pt x="307847" y="256032"/>
                </a:lnTo>
                <a:lnTo>
                  <a:pt x="313943" y="262127"/>
                </a:lnTo>
                <a:lnTo>
                  <a:pt x="309372" y="268224"/>
                </a:lnTo>
                <a:cubicBezTo>
                  <a:pt x="312420" y="266700"/>
                  <a:pt x="315467" y="265176"/>
                  <a:pt x="318516" y="266700"/>
                </a:cubicBezTo>
                <a:cubicBezTo>
                  <a:pt x="320040" y="266700"/>
                  <a:pt x="321564" y="266700"/>
                  <a:pt x="323087" y="268224"/>
                </a:cubicBezTo>
                <a:cubicBezTo>
                  <a:pt x="326135" y="269747"/>
                  <a:pt x="327660" y="272795"/>
                  <a:pt x="327660" y="277368"/>
                </a:cubicBezTo>
                <a:lnTo>
                  <a:pt x="320040" y="280415"/>
                </a:lnTo>
                <a:cubicBezTo>
                  <a:pt x="320040" y="278892"/>
                  <a:pt x="318516" y="277368"/>
                  <a:pt x="316991" y="275844"/>
                </a:cubicBezTo>
                <a:cubicBezTo>
                  <a:pt x="315467" y="274320"/>
                  <a:pt x="313943" y="272795"/>
                  <a:pt x="312420" y="272795"/>
                </a:cubicBezTo>
                <a:cubicBezTo>
                  <a:pt x="309372" y="272795"/>
                  <a:pt x="307847" y="272795"/>
                  <a:pt x="306323" y="274320"/>
                </a:cubicBezTo>
                <a:cubicBezTo>
                  <a:pt x="303276" y="275844"/>
                  <a:pt x="300228" y="278892"/>
                  <a:pt x="297179" y="281939"/>
                </a:cubicBezTo>
                <a:lnTo>
                  <a:pt x="278891" y="301751"/>
                </a:lnTo>
                <a:close/>
                <a:moveTo>
                  <a:pt x="327660" y="336803"/>
                </a:moveTo>
                <a:cubicBezTo>
                  <a:pt x="324611" y="336803"/>
                  <a:pt x="320040" y="335280"/>
                  <a:pt x="316991" y="335280"/>
                </a:cubicBezTo>
                <a:cubicBezTo>
                  <a:pt x="313943" y="333756"/>
                  <a:pt x="310896" y="332232"/>
                  <a:pt x="307847" y="329183"/>
                </a:cubicBezTo>
                <a:cubicBezTo>
                  <a:pt x="304799" y="326136"/>
                  <a:pt x="301752" y="321564"/>
                  <a:pt x="301752" y="316992"/>
                </a:cubicBezTo>
                <a:cubicBezTo>
                  <a:pt x="300228" y="312420"/>
                  <a:pt x="301752" y="309371"/>
                  <a:pt x="304799" y="306324"/>
                </a:cubicBezTo>
                <a:cubicBezTo>
                  <a:pt x="306323" y="303276"/>
                  <a:pt x="309372" y="303276"/>
                  <a:pt x="310896" y="301751"/>
                </a:cubicBezTo>
                <a:cubicBezTo>
                  <a:pt x="313943" y="300227"/>
                  <a:pt x="315467" y="300227"/>
                  <a:pt x="318516" y="300227"/>
                </a:cubicBezTo>
                <a:cubicBezTo>
                  <a:pt x="320040" y="301751"/>
                  <a:pt x="323087" y="301751"/>
                  <a:pt x="324611" y="303276"/>
                </a:cubicBezTo>
                <a:cubicBezTo>
                  <a:pt x="326135" y="303276"/>
                  <a:pt x="329184" y="304800"/>
                  <a:pt x="332231" y="307847"/>
                </a:cubicBezTo>
                <a:cubicBezTo>
                  <a:pt x="338328" y="310895"/>
                  <a:pt x="342899" y="313944"/>
                  <a:pt x="345947" y="315468"/>
                </a:cubicBezTo>
                <a:cubicBezTo>
                  <a:pt x="345947" y="315468"/>
                  <a:pt x="345947" y="313944"/>
                  <a:pt x="347472" y="313944"/>
                </a:cubicBezTo>
                <a:cubicBezTo>
                  <a:pt x="348996" y="310895"/>
                  <a:pt x="350520" y="309371"/>
                  <a:pt x="350520" y="306324"/>
                </a:cubicBezTo>
                <a:cubicBezTo>
                  <a:pt x="350520" y="303276"/>
                  <a:pt x="347472" y="300227"/>
                  <a:pt x="344423" y="297180"/>
                </a:cubicBezTo>
                <a:cubicBezTo>
                  <a:pt x="341376" y="294132"/>
                  <a:pt x="338328" y="292608"/>
                  <a:pt x="336804" y="292608"/>
                </a:cubicBezTo>
                <a:cubicBezTo>
                  <a:pt x="333755" y="292608"/>
                  <a:pt x="330708" y="294132"/>
                  <a:pt x="327660" y="295656"/>
                </a:cubicBezTo>
                <a:lnTo>
                  <a:pt x="321564" y="289559"/>
                </a:lnTo>
                <a:cubicBezTo>
                  <a:pt x="324611" y="286512"/>
                  <a:pt x="327660" y="284988"/>
                  <a:pt x="330708" y="284988"/>
                </a:cubicBezTo>
                <a:cubicBezTo>
                  <a:pt x="333755" y="284988"/>
                  <a:pt x="336804" y="284988"/>
                  <a:pt x="339852" y="286512"/>
                </a:cubicBezTo>
                <a:cubicBezTo>
                  <a:pt x="344423" y="288036"/>
                  <a:pt x="347472" y="289559"/>
                  <a:pt x="350520" y="292608"/>
                </a:cubicBezTo>
                <a:cubicBezTo>
                  <a:pt x="353567" y="295656"/>
                  <a:pt x="356616" y="298703"/>
                  <a:pt x="358140" y="301751"/>
                </a:cubicBezTo>
                <a:cubicBezTo>
                  <a:pt x="359664" y="303276"/>
                  <a:pt x="359664" y="306324"/>
                  <a:pt x="359664" y="307847"/>
                </a:cubicBezTo>
                <a:cubicBezTo>
                  <a:pt x="359664" y="310895"/>
                  <a:pt x="359664" y="312420"/>
                  <a:pt x="358140" y="313944"/>
                </a:cubicBezTo>
                <a:cubicBezTo>
                  <a:pt x="356616" y="315468"/>
                  <a:pt x="355091" y="318515"/>
                  <a:pt x="353567" y="321564"/>
                </a:cubicBezTo>
                <a:lnTo>
                  <a:pt x="344423" y="330708"/>
                </a:lnTo>
                <a:cubicBezTo>
                  <a:pt x="339852" y="336803"/>
                  <a:pt x="336804" y="339851"/>
                  <a:pt x="335279" y="342900"/>
                </a:cubicBezTo>
                <a:cubicBezTo>
                  <a:pt x="333755" y="344424"/>
                  <a:pt x="332231" y="345947"/>
                  <a:pt x="332231" y="348995"/>
                </a:cubicBezTo>
                <a:lnTo>
                  <a:pt x="324611" y="342900"/>
                </a:lnTo>
                <a:cubicBezTo>
                  <a:pt x="326135" y="339851"/>
                  <a:pt x="326135" y="338327"/>
                  <a:pt x="327660" y="336803"/>
                </a:cubicBezTo>
                <a:close/>
                <a:moveTo>
                  <a:pt x="341376" y="321564"/>
                </a:moveTo>
                <a:cubicBezTo>
                  <a:pt x="338328" y="320039"/>
                  <a:pt x="333755" y="316992"/>
                  <a:pt x="327660" y="313944"/>
                </a:cubicBezTo>
                <a:cubicBezTo>
                  <a:pt x="324611" y="312420"/>
                  <a:pt x="321564" y="310895"/>
                  <a:pt x="320040" y="309371"/>
                </a:cubicBezTo>
                <a:cubicBezTo>
                  <a:pt x="318516" y="309371"/>
                  <a:pt x="316991" y="309371"/>
                  <a:pt x="315467" y="309371"/>
                </a:cubicBezTo>
                <a:cubicBezTo>
                  <a:pt x="313943" y="309371"/>
                  <a:pt x="313943" y="310895"/>
                  <a:pt x="312420" y="312420"/>
                </a:cubicBezTo>
                <a:cubicBezTo>
                  <a:pt x="310896" y="313944"/>
                  <a:pt x="310896" y="315468"/>
                  <a:pt x="310896" y="318515"/>
                </a:cubicBezTo>
                <a:cubicBezTo>
                  <a:pt x="310896" y="320039"/>
                  <a:pt x="312420" y="323088"/>
                  <a:pt x="315467" y="326136"/>
                </a:cubicBezTo>
                <a:cubicBezTo>
                  <a:pt x="316991" y="327659"/>
                  <a:pt x="320040" y="329183"/>
                  <a:pt x="323087" y="329183"/>
                </a:cubicBezTo>
                <a:cubicBezTo>
                  <a:pt x="326135" y="330708"/>
                  <a:pt x="329184" y="330708"/>
                  <a:pt x="332231" y="329183"/>
                </a:cubicBezTo>
                <a:cubicBezTo>
                  <a:pt x="333755" y="327659"/>
                  <a:pt x="336804" y="326136"/>
                  <a:pt x="338328" y="323088"/>
                </a:cubicBezTo>
                <a:close/>
                <a:moveTo>
                  <a:pt x="347472" y="341376"/>
                </a:moveTo>
                <a:lnTo>
                  <a:pt x="355091" y="345947"/>
                </a:lnTo>
                <a:cubicBezTo>
                  <a:pt x="353567" y="348995"/>
                  <a:pt x="353567" y="352044"/>
                  <a:pt x="353567" y="355092"/>
                </a:cubicBezTo>
                <a:cubicBezTo>
                  <a:pt x="353567" y="358139"/>
                  <a:pt x="355091" y="361188"/>
                  <a:pt x="358140" y="364236"/>
                </a:cubicBezTo>
                <a:cubicBezTo>
                  <a:pt x="361187" y="365759"/>
                  <a:pt x="364235" y="367283"/>
                  <a:pt x="367284" y="367283"/>
                </a:cubicBezTo>
                <a:cubicBezTo>
                  <a:pt x="370331" y="367283"/>
                  <a:pt x="371855" y="367283"/>
                  <a:pt x="373379" y="365759"/>
                </a:cubicBezTo>
                <a:cubicBezTo>
                  <a:pt x="374904" y="364236"/>
                  <a:pt x="374904" y="362712"/>
                  <a:pt x="374904" y="359664"/>
                </a:cubicBezTo>
                <a:cubicBezTo>
                  <a:pt x="374904" y="358139"/>
                  <a:pt x="371855" y="356615"/>
                  <a:pt x="370331" y="352044"/>
                </a:cubicBezTo>
                <a:cubicBezTo>
                  <a:pt x="365760" y="345947"/>
                  <a:pt x="362711" y="341376"/>
                  <a:pt x="362711" y="339851"/>
                </a:cubicBezTo>
                <a:cubicBezTo>
                  <a:pt x="361187" y="336803"/>
                  <a:pt x="361187" y="333756"/>
                  <a:pt x="361187" y="332232"/>
                </a:cubicBezTo>
                <a:cubicBezTo>
                  <a:pt x="361187" y="329183"/>
                  <a:pt x="362711" y="327659"/>
                  <a:pt x="364235" y="324612"/>
                </a:cubicBezTo>
                <a:cubicBezTo>
                  <a:pt x="365760" y="323088"/>
                  <a:pt x="367284" y="321564"/>
                  <a:pt x="370331" y="321564"/>
                </a:cubicBezTo>
                <a:cubicBezTo>
                  <a:pt x="371855" y="320039"/>
                  <a:pt x="374904" y="320039"/>
                  <a:pt x="376428" y="320039"/>
                </a:cubicBezTo>
                <a:cubicBezTo>
                  <a:pt x="377952" y="320039"/>
                  <a:pt x="380999" y="321564"/>
                  <a:pt x="382523" y="321564"/>
                </a:cubicBezTo>
                <a:cubicBezTo>
                  <a:pt x="385572" y="323088"/>
                  <a:pt x="387096" y="324612"/>
                  <a:pt x="388620" y="326136"/>
                </a:cubicBezTo>
                <a:cubicBezTo>
                  <a:pt x="391667" y="329183"/>
                  <a:pt x="394716" y="332232"/>
                  <a:pt x="396240" y="335280"/>
                </a:cubicBezTo>
                <a:cubicBezTo>
                  <a:pt x="397764" y="338327"/>
                  <a:pt x="397764" y="341376"/>
                  <a:pt x="397764" y="342900"/>
                </a:cubicBezTo>
                <a:cubicBezTo>
                  <a:pt x="397764" y="345947"/>
                  <a:pt x="396240" y="348995"/>
                  <a:pt x="394716" y="352044"/>
                </a:cubicBezTo>
                <a:lnTo>
                  <a:pt x="387096" y="347471"/>
                </a:lnTo>
                <a:cubicBezTo>
                  <a:pt x="388620" y="344424"/>
                  <a:pt x="390143" y="341376"/>
                  <a:pt x="390143" y="339851"/>
                </a:cubicBezTo>
                <a:cubicBezTo>
                  <a:pt x="388620" y="336803"/>
                  <a:pt x="387096" y="335280"/>
                  <a:pt x="385572" y="332232"/>
                </a:cubicBezTo>
                <a:cubicBezTo>
                  <a:pt x="380999" y="329183"/>
                  <a:pt x="379476" y="329183"/>
                  <a:pt x="376428" y="327659"/>
                </a:cubicBezTo>
                <a:cubicBezTo>
                  <a:pt x="374904" y="327659"/>
                  <a:pt x="373379" y="329183"/>
                  <a:pt x="371855" y="330708"/>
                </a:cubicBezTo>
                <a:cubicBezTo>
                  <a:pt x="370331" y="330708"/>
                  <a:pt x="370331" y="332232"/>
                  <a:pt x="370331" y="333756"/>
                </a:cubicBezTo>
                <a:cubicBezTo>
                  <a:pt x="370331" y="333756"/>
                  <a:pt x="370331" y="335280"/>
                  <a:pt x="371855" y="336803"/>
                </a:cubicBezTo>
                <a:cubicBezTo>
                  <a:pt x="371855" y="338327"/>
                  <a:pt x="373379" y="339851"/>
                  <a:pt x="376428" y="344424"/>
                </a:cubicBezTo>
                <a:cubicBezTo>
                  <a:pt x="379476" y="348995"/>
                  <a:pt x="382523" y="353568"/>
                  <a:pt x="382523" y="356615"/>
                </a:cubicBezTo>
                <a:cubicBezTo>
                  <a:pt x="384047" y="358139"/>
                  <a:pt x="384047" y="361188"/>
                  <a:pt x="384047" y="364236"/>
                </a:cubicBezTo>
                <a:cubicBezTo>
                  <a:pt x="384047" y="365759"/>
                  <a:pt x="382523" y="368808"/>
                  <a:pt x="380999" y="370332"/>
                </a:cubicBezTo>
                <a:cubicBezTo>
                  <a:pt x="379476" y="373380"/>
                  <a:pt x="376428" y="374903"/>
                  <a:pt x="373379" y="374903"/>
                </a:cubicBezTo>
                <a:cubicBezTo>
                  <a:pt x="370331" y="376427"/>
                  <a:pt x="367284" y="376427"/>
                  <a:pt x="364235" y="374903"/>
                </a:cubicBezTo>
                <a:cubicBezTo>
                  <a:pt x="359664" y="373380"/>
                  <a:pt x="356616" y="371856"/>
                  <a:pt x="353567" y="368808"/>
                </a:cubicBezTo>
                <a:cubicBezTo>
                  <a:pt x="348996" y="364236"/>
                  <a:pt x="345947" y="359664"/>
                  <a:pt x="344423" y="355092"/>
                </a:cubicBezTo>
                <a:cubicBezTo>
                  <a:pt x="344423" y="350520"/>
                  <a:pt x="344423" y="345947"/>
                  <a:pt x="347472" y="341376"/>
                </a:cubicBezTo>
                <a:close/>
                <a:moveTo>
                  <a:pt x="387096" y="376427"/>
                </a:moveTo>
                <a:lnTo>
                  <a:pt x="394716" y="381000"/>
                </a:lnTo>
                <a:cubicBezTo>
                  <a:pt x="393191" y="384047"/>
                  <a:pt x="391667" y="387095"/>
                  <a:pt x="391667" y="390144"/>
                </a:cubicBezTo>
                <a:cubicBezTo>
                  <a:pt x="393191" y="391668"/>
                  <a:pt x="394716" y="394715"/>
                  <a:pt x="397764" y="397764"/>
                </a:cubicBezTo>
                <a:cubicBezTo>
                  <a:pt x="400811" y="400812"/>
                  <a:pt x="403860" y="402336"/>
                  <a:pt x="405384" y="402336"/>
                </a:cubicBezTo>
                <a:cubicBezTo>
                  <a:pt x="408431" y="402336"/>
                  <a:pt x="411479" y="400812"/>
                  <a:pt x="413004" y="399288"/>
                </a:cubicBezTo>
                <a:cubicBezTo>
                  <a:pt x="413004" y="397764"/>
                  <a:pt x="414528" y="396239"/>
                  <a:pt x="413004" y="394715"/>
                </a:cubicBezTo>
                <a:cubicBezTo>
                  <a:pt x="413004" y="393192"/>
                  <a:pt x="411479" y="390144"/>
                  <a:pt x="408431" y="385571"/>
                </a:cubicBezTo>
                <a:cubicBezTo>
                  <a:pt x="405384" y="381000"/>
                  <a:pt x="402335" y="376427"/>
                  <a:pt x="400811" y="373380"/>
                </a:cubicBezTo>
                <a:cubicBezTo>
                  <a:pt x="400811" y="371856"/>
                  <a:pt x="399287" y="368808"/>
                  <a:pt x="400811" y="365759"/>
                </a:cubicBezTo>
                <a:cubicBezTo>
                  <a:pt x="400811" y="364236"/>
                  <a:pt x="402335" y="361188"/>
                  <a:pt x="403860" y="359664"/>
                </a:cubicBezTo>
                <a:cubicBezTo>
                  <a:pt x="405384" y="358139"/>
                  <a:pt x="406908" y="356615"/>
                  <a:pt x="408431" y="355092"/>
                </a:cubicBezTo>
                <a:cubicBezTo>
                  <a:pt x="411479" y="355092"/>
                  <a:pt x="413004" y="355092"/>
                  <a:pt x="416052" y="355092"/>
                </a:cubicBezTo>
                <a:cubicBezTo>
                  <a:pt x="417576" y="355092"/>
                  <a:pt x="419099" y="355092"/>
                  <a:pt x="422147" y="356615"/>
                </a:cubicBezTo>
                <a:cubicBezTo>
                  <a:pt x="423672" y="358139"/>
                  <a:pt x="426720" y="359664"/>
                  <a:pt x="428243" y="361188"/>
                </a:cubicBezTo>
                <a:cubicBezTo>
                  <a:pt x="431291" y="364236"/>
                  <a:pt x="432816" y="367283"/>
                  <a:pt x="435864" y="368808"/>
                </a:cubicBezTo>
                <a:cubicBezTo>
                  <a:pt x="437387" y="371856"/>
                  <a:pt x="437387" y="374903"/>
                  <a:pt x="437387" y="377951"/>
                </a:cubicBezTo>
                <a:cubicBezTo>
                  <a:pt x="437387" y="381000"/>
                  <a:pt x="435864" y="382524"/>
                  <a:pt x="434340" y="385571"/>
                </a:cubicBezTo>
                <a:lnTo>
                  <a:pt x="426720" y="381000"/>
                </a:lnTo>
                <a:cubicBezTo>
                  <a:pt x="428243" y="379476"/>
                  <a:pt x="428243" y="376427"/>
                  <a:pt x="428243" y="373380"/>
                </a:cubicBezTo>
                <a:cubicBezTo>
                  <a:pt x="428243" y="371856"/>
                  <a:pt x="426720" y="368808"/>
                  <a:pt x="423672" y="367283"/>
                </a:cubicBezTo>
                <a:cubicBezTo>
                  <a:pt x="420623" y="364236"/>
                  <a:pt x="417576" y="362712"/>
                  <a:pt x="416052" y="362712"/>
                </a:cubicBezTo>
                <a:cubicBezTo>
                  <a:pt x="413004" y="362712"/>
                  <a:pt x="411479" y="362712"/>
                  <a:pt x="409955" y="364236"/>
                </a:cubicBezTo>
                <a:cubicBezTo>
                  <a:pt x="409955" y="365759"/>
                  <a:pt x="409955" y="365759"/>
                  <a:pt x="409955" y="367283"/>
                </a:cubicBezTo>
                <a:cubicBezTo>
                  <a:pt x="409955" y="368808"/>
                  <a:pt x="409955" y="370332"/>
                  <a:pt x="409955" y="371856"/>
                </a:cubicBezTo>
                <a:cubicBezTo>
                  <a:pt x="411479" y="371856"/>
                  <a:pt x="413004" y="374903"/>
                  <a:pt x="414528" y="377951"/>
                </a:cubicBezTo>
                <a:cubicBezTo>
                  <a:pt x="419099" y="384047"/>
                  <a:pt x="420623" y="388620"/>
                  <a:pt x="422147" y="390144"/>
                </a:cubicBezTo>
                <a:cubicBezTo>
                  <a:pt x="423672" y="393192"/>
                  <a:pt x="423672" y="394715"/>
                  <a:pt x="423672" y="397764"/>
                </a:cubicBezTo>
                <a:cubicBezTo>
                  <a:pt x="423672" y="400812"/>
                  <a:pt x="422147" y="402336"/>
                  <a:pt x="419099" y="405383"/>
                </a:cubicBezTo>
                <a:cubicBezTo>
                  <a:pt x="417576" y="406908"/>
                  <a:pt x="416052" y="408432"/>
                  <a:pt x="411479" y="409956"/>
                </a:cubicBezTo>
                <a:cubicBezTo>
                  <a:pt x="408431" y="409956"/>
                  <a:pt x="405384" y="409956"/>
                  <a:pt x="402335" y="409956"/>
                </a:cubicBezTo>
                <a:cubicBezTo>
                  <a:pt x="399287" y="408432"/>
                  <a:pt x="396240" y="406908"/>
                  <a:pt x="393191" y="403859"/>
                </a:cubicBezTo>
                <a:cubicBezTo>
                  <a:pt x="387096" y="399288"/>
                  <a:pt x="384047" y="394715"/>
                  <a:pt x="384047" y="390144"/>
                </a:cubicBezTo>
                <a:cubicBezTo>
                  <a:pt x="382523" y="385571"/>
                  <a:pt x="384047" y="381000"/>
                  <a:pt x="387096" y="376427"/>
                </a:cubicBezTo>
                <a:close/>
                <a:moveTo>
                  <a:pt x="457199" y="435864"/>
                </a:moveTo>
                <a:lnTo>
                  <a:pt x="463296" y="441959"/>
                </a:lnTo>
                <a:cubicBezTo>
                  <a:pt x="458723" y="445008"/>
                  <a:pt x="452628" y="446532"/>
                  <a:pt x="448055" y="446532"/>
                </a:cubicBezTo>
                <a:cubicBezTo>
                  <a:pt x="443484" y="446532"/>
                  <a:pt x="438911" y="443483"/>
                  <a:pt x="434340" y="440436"/>
                </a:cubicBezTo>
                <a:cubicBezTo>
                  <a:pt x="428243" y="434339"/>
                  <a:pt x="425196" y="428244"/>
                  <a:pt x="425196" y="422147"/>
                </a:cubicBezTo>
                <a:cubicBezTo>
                  <a:pt x="425196" y="416051"/>
                  <a:pt x="426720" y="409956"/>
                  <a:pt x="432816" y="402336"/>
                </a:cubicBezTo>
                <a:cubicBezTo>
                  <a:pt x="438911" y="396239"/>
                  <a:pt x="445008" y="393192"/>
                  <a:pt x="452628" y="391668"/>
                </a:cubicBezTo>
                <a:cubicBezTo>
                  <a:pt x="458723" y="391668"/>
                  <a:pt x="464820" y="393192"/>
                  <a:pt x="470916" y="397764"/>
                </a:cubicBezTo>
                <a:cubicBezTo>
                  <a:pt x="475487" y="402336"/>
                  <a:pt x="478535" y="408432"/>
                  <a:pt x="478535" y="414527"/>
                </a:cubicBezTo>
                <a:cubicBezTo>
                  <a:pt x="478535" y="422147"/>
                  <a:pt x="475487" y="428244"/>
                  <a:pt x="469391" y="434339"/>
                </a:cubicBezTo>
                <a:cubicBezTo>
                  <a:pt x="469391" y="434339"/>
                  <a:pt x="469391" y="435864"/>
                  <a:pt x="467867" y="435864"/>
                </a:cubicBezTo>
                <a:lnTo>
                  <a:pt x="438911" y="409956"/>
                </a:lnTo>
                <a:cubicBezTo>
                  <a:pt x="435864" y="414527"/>
                  <a:pt x="432816" y="419100"/>
                  <a:pt x="434340" y="423671"/>
                </a:cubicBezTo>
                <a:cubicBezTo>
                  <a:pt x="434340" y="428244"/>
                  <a:pt x="435864" y="431292"/>
                  <a:pt x="438911" y="434339"/>
                </a:cubicBezTo>
                <a:cubicBezTo>
                  <a:pt x="441960" y="435864"/>
                  <a:pt x="443484" y="437388"/>
                  <a:pt x="446531" y="437388"/>
                </a:cubicBezTo>
                <a:cubicBezTo>
                  <a:pt x="449579" y="438912"/>
                  <a:pt x="452628" y="437388"/>
                  <a:pt x="457199" y="435864"/>
                </a:cubicBezTo>
                <a:close/>
                <a:moveTo>
                  <a:pt x="443484" y="405383"/>
                </a:moveTo>
                <a:lnTo>
                  <a:pt x="466343" y="425195"/>
                </a:lnTo>
                <a:cubicBezTo>
                  <a:pt x="469391" y="420624"/>
                  <a:pt x="470916" y="417576"/>
                  <a:pt x="470916" y="414527"/>
                </a:cubicBezTo>
                <a:cubicBezTo>
                  <a:pt x="470916" y="409956"/>
                  <a:pt x="469391" y="406908"/>
                  <a:pt x="464820" y="403859"/>
                </a:cubicBezTo>
                <a:cubicBezTo>
                  <a:pt x="461772" y="400812"/>
                  <a:pt x="458723" y="399288"/>
                  <a:pt x="454152" y="399288"/>
                </a:cubicBezTo>
                <a:cubicBezTo>
                  <a:pt x="451104" y="400812"/>
                  <a:pt x="448055" y="402336"/>
                  <a:pt x="443484" y="405383"/>
                </a:cubicBezTo>
              </a:path>
            </a:pathLst>
          </a:custGeom>
          <a:solidFill>
            <a:srgbClr val="FF3200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8" name="text 1"/>
          <p:cNvSpPr txBox="1"/>
          <p:nvPr/>
        </p:nvSpPr>
        <p:spPr>
          <a:xfrm>
            <a:off x="1375909" y="810370"/>
            <a:ext cx="4477961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b="1" spc="10" dirty="0">
                <a:latin typeface="Arial"/>
                <a:cs typeface="Arial"/>
              </a:rPr>
              <a:t>„Out  in  the  Green</a:t>
            </a:r>
            <a:r>
              <a:rPr lang="de-CH" sz="2800" b="1" spc="10" dirty="0">
                <a:latin typeface="Arial"/>
                <a:cs typeface="Arial"/>
              </a:rPr>
              <a:t> 2024</a:t>
            </a:r>
            <a:r>
              <a:rPr sz="2800" b="1" spc="10" dirty="0">
                <a:latin typeface="Arial"/>
                <a:cs typeface="Arial"/>
              </a:rPr>
              <a:t>“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29" name="text 1"/>
          <p:cNvSpPr txBox="1"/>
          <p:nvPr/>
        </p:nvSpPr>
        <p:spPr>
          <a:xfrm>
            <a:off x="1447536" y="1241257"/>
            <a:ext cx="7376571" cy="43088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de-CH" sz="1800" spc="10" dirty="0">
                <a:latin typeface="Arial"/>
                <a:cs typeface="Arial"/>
              </a:rPr>
              <a:t>Grill-Spass</a:t>
            </a:r>
            <a:r>
              <a:rPr sz="1800" spc="10" dirty="0">
                <a:latin typeface="Arial"/>
                <a:cs typeface="Arial"/>
              </a:rPr>
              <a:t>  </a:t>
            </a:r>
            <a:r>
              <a:rPr sz="1800" b="1" spc="10" dirty="0">
                <a:latin typeface="Arial"/>
                <a:cs typeface="Arial"/>
              </a:rPr>
              <a:t>Dienstag  </a:t>
            </a:r>
            <a:r>
              <a:rPr lang="de-CH" sz="2800" b="1" spc="10" dirty="0">
                <a:latin typeface="Arial"/>
                <a:cs typeface="Arial"/>
              </a:rPr>
              <a:t>13. August 2024</a:t>
            </a:r>
            <a:r>
              <a:rPr sz="1800" spc="10" dirty="0">
                <a:latin typeface="Arial"/>
                <a:cs typeface="Arial"/>
              </a:rPr>
              <a:t>,  Ap</a:t>
            </a:r>
            <a:r>
              <a:rPr lang="de-CH" sz="1800" spc="10" dirty="0">
                <a:latin typeface="Arial"/>
                <a:cs typeface="Arial"/>
              </a:rPr>
              <a:t>è</a:t>
            </a:r>
            <a:r>
              <a:rPr sz="1800" spc="10" dirty="0">
                <a:latin typeface="Arial"/>
                <a:cs typeface="Arial"/>
              </a:rPr>
              <a:t>ro  ab  </a:t>
            </a:r>
            <a:r>
              <a:rPr lang="de-CH" sz="1800" spc="10" dirty="0">
                <a:latin typeface="Arial"/>
                <a:cs typeface="Arial"/>
              </a:rPr>
              <a:t>16:30,</a:t>
            </a:r>
            <a:endParaRPr sz="1800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30" name="text 1"/>
          <p:cNvSpPr txBox="1"/>
          <p:nvPr/>
        </p:nvSpPr>
        <p:spPr>
          <a:xfrm>
            <a:off x="1447537" y="1635354"/>
            <a:ext cx="4353115" cy="25853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80" spc="10" dirty="0">
                <a:latin typeface="Arial"/>
                <a:cs typeface="Arial"/>
              </a:rPr>
              <a:t>im  Wöschhüsli  am  </a:t>
            </a:r>
            <a:r>
              <a:rPr sz="1680" spc="10" dirty="0" err="1">
                <a:latin typeface="Arial"/>
                <a:cs typeface="Arial"/>
              </a:rPr>
              <a:t>Katzensee</a:t>
            </a:r>
            <a:r>
              <a:rPr lang="de-CH" sz="1680" spc="10" dirty="0">
                <a:latin typeface="Arial"/>
                <a:cs typeface="Arial"/>
              </a:rPr>
              <a:t>,</a:t>
            </a:r>
            <a:r>
              <a:rPr sz="1680" spc="10" dirty="0">
                <a:latin typeface="Arial"/>
                <a:cs typeface="Arial"/>
              </a:rPr>
              <a:t>  Regensdorf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31" name="text 1"/>
          <p:cNvSpPr txBox="1"/>
          <p:nvPr/>
        </p:nvSpPr>
        <p:spPr>
          <a:xfrm>
            <a:off x="1343545" y="453518"/>
            <a:ext cx="2783528" cy="23541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910" b="1" spc="10" dirty="0">
                <a:latin typeface="Arial"/>
                <a:cs typeface="Arial"/>
              </a:rPr>
              <a:t>KIWANIS  CLUB  Zürich</a:t>
            </a:r>
            <a:endParaRPr sz="1900" dirty="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958826" y="5120286"/>
            <a:ext cx="963168" cy="950976"/>
          </a:xfrm>
          <a:custGeom>
            <a:avLst/>
            <a:gdLst/>
            <a:ahLst/>
            <a:cxnLst/>
            <a:rect l="l" t="t" r="r" b="b"/>
            <a:pathLst>
              <a:path w="963168" h="950976">
                <a:moveTo>
                  <a:pt x="0" y="77723"/>
                </a:moveTo>
                <a:lnTo>
                  <a:pt x="32003" y="0"/>
                </a:lnTo>
                <a:lnTo>
                  <a:pt x="42671" y="9144"/>
                </a:lnTo>
                <a:lnTo>
                  <a:pt x="22859" y="54864"/>
                </a:lnTo>
                <a:cubicBezTo>
                  <a:pt x="19812" y="59436"/>
                  <a:pt x="18288" y="65532"/>
                  <a:pt x="15240" y="70104"/>
                </a:cubicBezTo>
                <a:cubicBezTo>
                  <a:pt x="18288" y="68580"/>
                  <a:pt x="22859" y="65532"/>
                  <a:pt x="28956" y="62484"/>
                </a:cubicBezTo>
                <a:lnTo>
                  <a:pt x="74676" y="39623"/>
                </a:lnTo>
                <a:lnTo>
                  <a:pt x="85344" y="48767"/>
                </a:lnTo>
                <a:lnTo>
                  <a:pt x="9144" y="85344"/>
                </a:lnTo>
                <a:close/>
                <a:moveTo>
                  <a:pt x="60959" y="82296"/>
                </a:moveTo>
                <a:cubicBezTo>
                  <a:pt x="71627" y="71628"/>
                  <a:pt x="82296" y="65532"/>
                  <a:pt x="92964" y="67055"/>
                </a:cubicBezTo>
                <a:cubicBezTo>
                  <a:pt x="102108" y="67055"/>
                  <a:pt x="109727" y="70104"/>
                  <a:pt x="117347" y="77723"/>
                </a:cubicBezTo>
                <a:cubicBezTo>
                  <a:pt x="124968" y="85344"/>
                  <a:pt x="129540" y="92964"/>
                  <a:pt x="129540" y="103632"/>
                </a:cubicBezTo>
                <a:cubicBezTo>
                  <a:pt x="129540" y="112776"/>
                  <a:pt x="124968" y="123444"/>
                  <a:pt x="115824" y="132588"/>
                </a:cubicBezTo>
                <a:cubicBezTo>
                  <a:pt x="109727" y="138684"/>
                  <a:pt x="102108" y="143255"/>
                  <a:pt x="96012" y="146304"/>
                </a:cubicBezTo>
                <a:cubicBezTo>
                  <a:pt x="89915" y="147828"/>
                  <a:pt x="83820" y="147828"/>
                  <a:pt x="77724" y="146304"/>
                </a:cubicBezTo>
                <a:cubicBezTo>
                  <a:pt x="70103" y="144780"/>
                  <a:pt x="65532" y="141732"/>
                  <a:pt x="59436" y="137160"/>
                </a:cubicBezTo>
                <a:cubicBezTo>
                  <a:pt x="51815" y="129540"/>
                  <a:pt x="47244" y="120396"/>
                  <a:pt x="47244" y="111252"/>
                </a:cubicBezTo>
                <a:cubicBezTo>
                  <a:pt x="47244" y="100584"/>
                  <a:pt x="51815" y="91440"/>
                  <a:pt x="60959" y="82296"/>
                </a:cubicBezTo>
                <a:close/>
                <a:moveTo>
                  <a:pt x="71627" y="91440"/>
                </a:moveTo>
                <a:cubicBezTo>
                  <a:pt x="64008" y="99060"/>
                  <a:pt x="60959" y="105155"/>
                  <a:pt x="60959" y="112776"/>
                </a:cubicBezTo>
                <a:cubicBezTo>
                  <a:pt x="60959" y="118872"/>
                  <a:pt x="62483" y="124967"/>
                  <a:pt x="67056" y="129540"/>
                </a:cubicBezTo>
                <a:cubicBezTo>
                  <a:pt x="73152" y="134111"/>
                  <a:pt x="77724" y="135636"/>
                  <a:pt x="85344" y="135636"/>
                </a:cubicBezTo>
                <a:cubicBezTo>
                  <a:pt x="91440" y="134111"/>
                  <a:pt x="99059" y="131064"/>
                  <a:pt x="105156" y="123444"/>
                </a:cubicBezTo>
                <a:cubicBezTo>
                  <a:pt x="112776" y="115823"/>
                  <a:pt x="115824" y="108204"/>
                  <a:pt x="115824" y="102108"/>
                </a:cubicBezTo>
                <a:cubicBezTo>
                  <a:pt x="115824" y="96011"/>
                  <a:pt x="114300" y="89916"/>
                  <a:pt x="109727" y="85344"/>
                </a:cubicBezTo>
                <a:cubicBezTo>
                  <a:pt x="105156" y="80772"/>
                  <a:pt x="99059" y="79248"/>
                  <a:pt x="91440" y="79248"/>
                </a:cubicBezTo>
                <a:cubicBezTo>
                  <a:pt x="85344" y="79248"/>
                  <a:pt x="79247" y="83820"/>
                  <a:pt x="71627" y="91440"/>
                </a:cubicBezTo>
                <a:close/>
                <a:moveTo>
                  <a:pt x="100583" y="172211"/>
                </a:moveTo>
                <a:lnTo>
                  <a:pt x="153924" y="115823"/>
                </a:lnTo>
                <a:lnTo>
                  <a:pt x="163068" y="123444"/>
                </a:lnTo>
                <a:lnTo>
                  <a:pt x="155447" y="131064"/>
                </a:lnTo>
                <a:cubicBezTo>
                  <a:pt x="166115" y="129540"/>
                  <a:pt x="175259" y="132588"/>
                  <a:pt x="182880" y="140208"/>
                </a:cubicBezTo>
                <a:cubicBezTo>
                  <a:pt x="185927" y="143255"/>
                  <a:pt x="188976" y="146304"/>
                  <a:pt x="190500" y="150876"/>
                </a:cubicBezTo>
                <a:cubicBezTo>
                  <a:pt x="192024" y="153923"/>
                  <a:pt x="192024" y="158496"/>
                  <a:pt x="192024" y="161544"/>
                </a:cubicBezTo>
                <a:cubicBezTo>
                  <a:pt x="192024" y="164592"/>
                  <a:pt x="190500" y="167640"/>
                  <a:pt x="188976" y="172211"/>
                </a:cubicBezTo>
                <a:cubicBezTo>
                  <a:pt x="187452" y="173736"/>
                  <a:pt x="184403" y="176784"/>
                  <a:pt x="179832" y="181355"/>
                </a:cubicBezTo>
                <a:lnTo>
                  <a:pt x="146303" y="216408"/>
                </a:lnTo>
                <a:lnTo>
                  <a:pt x="137159" y="207264"/>
                </a:lnTo>
                <a:lnTo>
                  <a:pt x="169164" y="172211"/>
                </a:lnTo>
                <a:cubicBezTo>
                  <a:pt x="173736" y="169164"/>
                  <a:pt x="175259" y="166116"/>
                  <a:pt x="176783" y="163067"/>
                </a:cubicBezTo>
                <a:cubicBezTo>
                  <a:pt x="178308" y="160020"/>
                  <a:pt x="178308" y="156972"/>
                  <a:pt x="178308" y="153923"/>
                </a:cubicBezTo>
                <a:cubicBezTo>
                  <a:pt x="176783" y="150876"/>
                  <a:pt x="175259" y="147828"/>
                  <a:pt x="172212" y="146304"/>
                </a:cubicBezTo>
                <a:cubicBezTo>
                  <a:pt x="167640" y="141732"/>
                  <a:pt x="163068" y="140208"/>
                  <a:pt x="158496" y="140208"/>
                </a:cubicBezTo>
                <a:cubicBezTo>
                  <a:pt x="152400" y="140208"/>
                  <a:pt x="146303" y="143255"/>
                  <a:pt x="138683" y="150876"/>
                </a:cubicBezTo>
                <a:lnTo>
                  <a:pt x="109727" y="181355"/>
                </a:lnTo>
                <a:close/>
                <a:moveTo>
                  <a:pt x="178308" y="246888"/>
                </a:moveTo>
                <a:lnTo>
                  <a:pt x="283464" y="196596"/>
                </a:lnTo>
                <a:lnTo>
                  <a:pt x="295656" y="207264"/>
                </a:lnTo>
                <a:lnTo>
                  <a:pt x="252983" y="318516"/>
                </a:lnTo>
                <a:lnTo>
                  <a:pt x="240792" y="306323"/>
                </a:lnTo>
                <a:lnTo>
                  <a:pt x="254508" y="274320"/>
                </a:lnTo>
                <a:lnTo>
                  <a:pt x="220980" y="242316"/>
                </a:lnTo>
                <a:lnTo>
                  <a:pt x="188976" y="257555"/>
                </a:lnTo>
                <a:close/>
                <a:moveTo>
                  <a:pt x="231647" y="236220"/>
                </a:moveTo>
                <a:lnTo>
                  <a:pt x="259080" y="262128"/>
                </a:lnTo>
                <a:lnTo>
                  <a:pt x="271271" y="233172"/>
                </a:lnTo>
                <a:cubicBezTo>
                  <a:pt x="275844" y="224028"/>
                  <a:pt x="278892" y="216408"/>
                  <a:pt x="281940" y="210311"/>
                </a:cubicBezTo>
                <a:cubicBezTo>
                  <a:pt x="275844" y="214884"/>
                  <a:pt x="269747" y="217932"/>
                  <a:pt x="263652" y="222504"/>
                </a:cubicBezTo>
                <a:close/>
                <a:moveTo>
                  <a:pt x="262127" y="327660"/>
                </a:moveTo>
                <a:lnTo>
                  <a:pt x="309371" y="277367"/>
                </a:lnTo>
                <a:lnTo>
                  <a:pt x="300227" y="269748"/>
                </a:lnTo>
                <a:lnTo>
                  <a:pt x="307847" y="262128"/>
                </a:lnTo>
                <a:lnTo>
                  <a:pt x="316992" y="269748"/>
                </a:lnTo>
                <a:lnTo>
                  <a:pt x="323088" y="263652"/>
                </a:lnTo>
                <a:cubicBezTo>
                  <a:pt x="326136" y="260604"/>
                  <a:pt x="329183" y="257555"/>
                  <a:pt x="332232" y="256032"/>
                </a:cubicBezTo>
                <a:cubicBezTo>
                  <a:pt x="335280" y="254508"/>
                  <a:pt x="338327" y="254508"/>
                  <a:pt x="342900" y="254508"/>
                </a:cubicBezTo>
                <a:cubicBezTo>
                  <a:pt x="345947" y="256032"/>
                  <a:pt x="350520" y="257555"/>
                  <a:pt x="355092" y="262128"/>
                </a:cubicBezTo>
                <a:cubicBezTo>
                  <a:pt x="356615" y="265176"/>
                  <a:pt x="359664" y="268223"/>
                  <a:pt x="362712" y="271272"/>
                </a:cubicBezTo>
                <a:lnTo>
                  <a:pt x="353568" y="278892"/>
                </a:lnTo>
                <a:cubicBezTo>
                  <a:pt x="352044" y="275844"/>
                  <a:pt x="348996" y="274320"/>
                  <a:pt x="347471" y="272796"/>
                </a:cubicBezTo>
                <a:cubicBezTo>
                  <a:pt x="344424" y="269748"/>
                  <a:pt x="342900" y="268223"/>
                  <a:pt x="339852" y="268223"/>
                </a:cubicBezTo>
                <a:cubicBezTo>
                  <a:pt x="336803" y="268223"/>
                  <a:pt x="335280" y="269748"/>
                  <a:pt x="330708" y="274320"/>
                </a:cubicBezTo>
                <a:lnTo>
                  <a:pt x="326136" y="278892"/>
                </a:lnTo>
                <a:lnTo>
                  <a:pt x="336803" y="289560"/>
                </a:lnTo>
                <a:lnTo>
                  <a:pt x="330708" y="297180"/>
                </a:lnTo>
                <a:lnTo>
                  <a:pt x="318515" y="286511"/>
                </a:lnTo>
                <a:lnTo>
                  <a:pt x="271271" y="336804"/>
                </a:lnTo>
                <a:close/>
                <a:moveTo>
                  <a:pt x="292608" y="355092"/>
                </a:moveTo>
                <a:lnTo>
                  <a:pt x="339852" y="306323"/>
                </a:lnTo>
                <a:lnTo>
                  <a:pt x="330708" y="297180"/>
                </a:lnTo>
                <a:lnTo>
                  <a:pt x="338327" y="289560"/>
                </a:lnTo>
                <a:lnTo>
                  <a:pt x="345947" y="298704"/>
                </a:lnTo>
                <a:lnTo>
                  <a:pt x="352044" y="292608"/>
                </a:lnTo>
                <a:cubicBezTo>
                  <a:pt x="356615" y="288036"/>
                  <a:pt x="359664" y="286511"/>
                  <a:pt x="361188" y="284988"/>
                </a:cubicBezTo>
                <a:cubicBezTo>
                  <a:pt x="364236" y="283464"/>
                  <a:pt x="368808" y="281940"/>
                  <a:pt x="371856" y="283464"/>
                </a:cubicBezTo>
                <a:cubicBezTo>
                  <a:pt x="376427" y="283464"/>
                  <a:pt x="379476" y="286511"/>
                  <a:pt x="384047" y="289560"/>
                </a:cubicBezTo>
                <a:cubicBezTo>
                  <a:pt x="387096" y="292608"/>
                  <a:pt x="390144" y="295655"/>
                  <a:pt x="393192" y="300228"/>
                </a:cubicBezTo>
                <a:lnTo>
                  <a:pt x="382524" y="306323"/>
                </a:lnTo>
                <a:cubicBezTo>
                  <a:pt x="381000" y="304800"/>
                  <a:pt x="379476" y="303276"/>
                  <a:pt x="377952" y="300228"/>
                </a:cubicBezTo>
                <a:cubicBezTo>
                  <a:pt x="374903" y="298704"/>
                  <a:pt x="371856" y="297180"/>
                  <a:pt x="370332" y="297180"/>
                </a:cubicBezTo>
                <a:cubicBezTo>
                  <a:pt x="367283" y="297180"/>
                  <a:pt x="364236" y="298704"/>
                  <a:pt x="361188" y="301752"/>
                </a:cubicBezTo>
                <a:lnTo>
                  <a:pt x="356615" y="307848"/>
                </a:lnTo>
                <a:lnTo>
                  <a:pt x="367283" y="318516"/>
                </a:lnTo>
                <a:lnTo>
                  <a:pt x="359664" y="326136"/>
                </a:lnTo>
                <a:lnTo>
                  <a:pt x="348996" y="315467"/>
                </a:lnTo>
                <a:lnTo>
                  <a:pt x="301752" y="364236"/>
                </a:lnTo>
                <a:close/>
                <a:moveTo>
                  <a:pt x="345947" y="352044"/>
                </a:moveTo>
                <a:cubicBezTo>
                  <a:pt x="355092" y="341376"/>
                  <a:pt x="365759" y="336804"/>
                  <a:pt x="376427" y="336804"/>
                </a:cubicBezTo>
                <a:cubicBezTo>
                  <a:pt x="385571" y="336804"/>
                  <a:pt x="393192" y="339852"/>
                  <a:pt x="400812" y="347472"/>
                </a:cubicBezTo>
                <a:cubicBezTo>
                  <a:pt x="408432" y="355092"/>
                  <a:pt x="413003" y="364236"/>
                  <a:pt x="413003" y="373380"/>
                </a:cubicBezTo>
                <a:cubicBezTo>
                  <a:pt x="413003" y="384048"/>
                  <a:pt x="408432" y="393192"/>
                  <a:pt x="399288" y="402336"/>
                </a:cubicBezTo>
                <a:cubicBezTo>
                  <a:pt x="393192" y="409955"/>
                  <a:pt x="385571" y="414528"/>
                  <a:pt x="379476" y="416052"/>
                </a:cubicBezTo>
                <a:cubicBezTo>
                  <a:pt x="373380" y="417576"/>
                  <a:pt x="367283" y="419100"/>
                  <a:pt x="361188" y="417576"/>
                </a:cubicBezTo>
                <a:cubicBezTo>
                  <a:pt x="355092" y="414528"/>
                  <a:pt x="348996" y="411480"/>
                  <a:pt x="342900" y="406908"/>
                </a:cubicBezTo>
                <a:cubicBezTo>
                  <a:pt x="335280" y="399288"/>
                  <a:pt x="332232" y="390144"/>
                  <a:pt x="332232" y="381000"/>
                </a:cubicBezTo>
                <a:cubicBezTo>
                  <a:pt x="332232" y="371855"/>
                  <a:pt x="336803" y="361188"/>
                  <a:pt x="345947" y="352044"/>
                </a:cubicBezTo>
                <a:close/>
                <a:moveTo>
                  <a:pt x="355092" y="361188"/>
                </a:moveTo>
                <a:cubicBezTo>
                  <a:pt x="348996" y="368808"/>
                  <a:pt x="344424" y="374904"/>
                  <a:pt x="344424" y="382523"/>
                </a:cubicBezTo>
                <a:cubicBezTo>
                  <a:pt x="344424" y="388620"/>
                  <a:pt x="345947" y="394716"/>
                  <a:pt x="350520" y="399288"/>
                </a:cubicBezTo>
                <a:cubicBezTo>
                  <a:pt x="356615" y="403860"/>
                  <a:pt x="361188" y="405384"/>
                  <a:pt x="368808" y="405384"/>
                </a:cubicBezTo>
                <a:cubicBezTo>
                  <a:pt x="374903" y="403860"/>
                  <a:pt x="382524" y="400811"/>
                  <a:pt x="388620" y="393192"/>
                </a:cubicBezTo>
                <a:cubicBezTo>
                  <a:pt x="396240" y="385572"/>
                  <a:pt x="399288" y="379476"/>
                  <a:pt x="399288" y="371855"/>
                </a:cubicBezTo>
                <a:cubicBezTo>
                  <a:pt x="399288" y="365760"/>
                  <a:pt x="397764" y="359664"/>
                  <a:pt x="393192" y="355092"/>
                </a:cubicBezTo>
                <a:cubicBezTo>
                  <a:pt x="388620" y="350520"/>
                  <a:pt x="382524" y="348996"/>
                  <a:pt x="376427" y="348996"/>
                </a:cubicBezTo>
                <a:cubicBezTo>
                  <a:pt x="368808" y="350520"/>
                  <a:pt x="362712" y="353567"/>
                  <a:pt x="355092" y="361188"/>
                </a:cubicBezTo>
                <a:close/>
                <a:moveTo>
                  <a:pt x="382524" y="441960"/>
                </a:moveTo>
                <a:lnTo>
                  <a:pt x="458724" y="362711"/>
                </a:lnTo>
                <a:lnTo>
                  <a:pt x="467868" y="373380"/>
                </a:lnTo>
                <a:lnTo>
                  <a:pt x="393192" y="451104"/>
                </a:lnTo>
                <a:close/>
                <a:moveTo>
                  <a:pt x="437388" y="477011"/>
                </a:moveTo>
                <a:lnTo>
                  <a:pt x="429768" y="487680"/>
                </a:lnTo>
                <a:cubicBezTo>
                  <a:pt x="426720" y="484632"/>
                  <a:pt x="423671" y="483108"/>
                  <a:pt x="422147" y="481584"/>
                </a:cubicBezTo>
                <a:cubicBezTo>
                  <a:pt x="419100" y="477011"/>
                  <a:pt x="416052" y="473964"/>
                  <a:pt x="416052" y="470916"/>
                </a:cubicBezTo>
                <a:cubicBezTo>
                  <a:pt x="414527" y="467867"/>
                  <a:pt x="414527" y="466344"/>
                  <a:pt x="416052" y="463296"/>
                </a:cubicBezTo>
                <a:cubicBezTo>
                  <a:pt x="416052" y="460248"/>
                  <a:pt x="420624" y="457200"/>
                  <a:pt x="425196" y="451104"/>
                </a:cubicBezTo>
                <a:lnTo>
                  <a:pt x="457200" y="417576"/>
                </a:lnTo>
                <a:lnTo>
                  <a:pt x="449580" y="411480"/>
                </a:lnTo>
                <a:lnTo>
                  <a:pt x="457200" y="403860"/>
                </a:lnTo>
                <a:lnTo>
                  <a:pt x="463296" y="409955"/>
                </a:lnTo>
                <a:lnTo>
                  <a:pt x="477012" y="396240"/>
                </a:lnTo>
                <a:lnTo>
                  <a:pt x="492252" y="399288"/>
                </a:lnTo>
                <a:lnTo>
                  <a:pt x="473964" y="419100"/>
                </a:lnTo>
                <a:lnTo>
                  <a:pt x="483108" y="428244"/>
                </a:lnTo>
                <a:lnTo>
                  <a:pt x="475488" y="435864"/>
                </a:lnTo>
                <a:lnTo>
                  <a:pt x="466344" y="426720"/>
                </a:lnTo>
                <a:lnTo>
                  <a:pt x="434340" y="460248"/>
                </a:lnTo>
                <a:cubicBezTo>
                  <a:pt x="431292" y="463296"/>
                  <a:pt x="429768" y="464820"/>
                  <a:pt x="429768" y="466344"/>
                </a:cubicBezTo>
                <a:cubicBezTo>
                  <a:pt x="429768" y="467867"/>
                  <a:pt x="429768" y="467867"/>
                  <a:pt x="429768" y="469392"/>
                </a:cubicBezTo>
                <a:cubicBezTo>
                  <a:pt x="429768" y="470916"/>
                  <a:pt x="431292" y="472440"/>
                  <a:pt x="432815" y="473964"/>
                </a:cubicBezTo>
                <a:cubicBezTo>
                  <a:pt x="434340" y="473964"/>
                  <a:pt x="435864" y="475488"/>
                  <a:pt x="437388" y="477011"/>
                </a:cubicBezTo>
                <a:close/>
                <a:moveTo>
                  <a:pt x="495300" y="513588"/>
                </a:moveTo>
                <a:lnTo>
                  <a:pt x="504444" y="524255"/>
                </a:lnTo>
                <a:cubicBezTo>
                  <a:pt x="496824" y="528828"/>
                  <a:pt x="489203" y="530352"/>
                  <a:pt x="483108" y="530352"/>
                </a:cubicBezTo>
                <a:cubicBezTo>
                  <a:pt x="475488" y="528828"/>
                  <a:pt x="467868" y="525780"/>
                  <a:pt x="461771" y="519684"/>
                </a:cubicBezTo>
                <a:cubicBezTo>
                  <a:pt x="452627" y="512064"/>
                  <a:pt x="449580" y="502920"/>
                  <a:pt x="449580" y="492252"/>
                </a:cubicBezTo>
                <a:cubicBezTo>
                  <a:pt x="449580" y="483108"/>
                  <a:pt x="452627" y="473964"/>
                  <a:pt x="461771" y="463296"/>
                </a:cubicBezTo>
                <a:cubicBezTo>
                  <a:pt x="470915" y="454152"/>
                  <a:pt x="481583" y="449580"/>
                  <a:pt x="490727" y="448055"/>
                </a:cubicBezTo>
                <a:cubicBezTo>
                  <a:pt x="501396" y="448055"/>
                  <a:pt x="510540" y="451104"/>
                  <a:pt x="518159" y="458723"/>
                </a:cubicBezTo>
                <a:cubicBezTo>
                  <a:pt x="525780" y="466344"/>
                  <a:pt x="528827" y="475488"/>
                  <a:pt x="528827" y="484632"/>
                </a:cubicBezTo>
                <a:cubicBezTo>
                  <a:pt x="528827" y="493776"/>
                  <a:pt x="524256" y="504444"/>
                  <a:pt x="515112" y="513588"/>
                </a:cubicBezTo>
                <a:cubicBezTo>
                  <a:pt x="515112" y="513588"/>
                  <a:pt x="513588" y="515111"/>
                  <a:pt x="513588" y="516636"/>
                </a:cubicBezTo>
                <a:lnTo>
                  <a:pt x="470915" y="475488"/>
                </a:lnTo>
                <a:cubicBezTo>
                  <a:pt x="464820" y="481584"/>
                  <a:pt x="461771" y="489204"/>
                  <a:pt x="461771" y="495300"/>
                </a:cubicBezTo>
                <a:cubicBezTo>
                  <a:pt x="461771" y="501396"/>
                  <a:pt x="464820" y="507492"/>
                  <a:pt x="469392" y="512064"/>
                </a:cubicBezTo>
                <a:cubicBezTo>
                  <a:pt x="472440" y="515111"/>
                  <a:pt x="477012" y="516636"/>
                  <a:pt x="481583" y="516636"/>
                </a:cubicBezTo>
                <a:cubicBezTo>
                  <a:pt x="484632" y="518160"/>
                  <a:pt x="490727" y="516636"/>
                  <a:pt x="495300" y="513588"/>
                </a:cubicBezTo>
                <a:close/>
                <a:moveTo>
                  <a:pt x="478536" y="467867"/>
                </a:moveTo>
                <a:lnTo>
                  <a:pt x="510540" y="498348"/>
                </a:lnTo>
                <a:cubicBezTo>
                  <a:pt x="515112" y="493776"/>
                  <a:pt x="516636" y="489204"/>
                  <a:pt x="516636" y="484632"/>
                </a:cubicBezTo>
                <a:cubicBezTo>
                  <a:pt x="518159" y="477011"/>
                  <a:pt x="515112" y="472440"/>
                  <a:pt x="510540" y="466344"/>
                </a:cubicBezTo>
                <a:cubicBezTo>
                  <a:pt x="505968" y="463296"/>
                  <a:pt x="501396" y="460248"/>
                  <a:pt x="495300" y="460248"/>
                </a:cubicBezTo>
                <a:cubicBezTo>
                  <a:pt x="489203" y="460248"/>
                  <a:pt x="483108" y="463296"/>
                  <a:pt x="478536" y="467867"/>
                </a:cubicBezTo>
                <a:close/>
                <a:moveTo>
                  <a:pt x="499871" y="553211"/>
                </a:moveTo>
                <a:lnTo>
                  <a:pt x="554736" y="496823"/>
                </a:lnTo>
                <a:lnTo>
                  <a:pt x="563880" y="504444"/>
                </a:lnTo>
                <a:lnTo>
                  <a:pt x="554736" y="513588"/>
                </a:lnTo>
                <a:cubicBezTo>
                  <a:pt x="560832" y="512064"/>
                  <a:pt x="565403" y="510540"/>
                  <a:pt x="568452" y="512064"/>
                </a:cubicBezTo>
                <a:cubicBezTo>
                  <a:pt x="571500" y="512064"/>
                  <a:pt x="574547" y="513588"/>
                  <a:pt x="577596" y="515111"/>
                </a:cubicBezTo>
                <a:cubicBezTo>
                  <a:pt x="580644" y="518160"/>
                  <a:pt x="582168" y="522732"/>
                  <a:pt x="583692" y="528828"/>
                </a:cubicBezTo>
                <a:lnTo>
                  <a:pt x="573024" y="533400"/>
                </a:lnTo>
                <a:cubicBezTo>
                  <a:pt x="571500" y="530352"/>
                  <a:pt x="569976" y="527304"/>
                  <a:pt x="566927" y="525780"/>
                </a:cubicBezTo>
                <a:cubicBezTo>
                  <a:pt x="565403" y="522732"/>
                  <a:pt x="562356" y="521208"/>
                  <a:pt x="559308" y="521208"/>
                </a:cubicBezTo>
                <a:cubicBezTo>
                  <a:pt x="556259" y="521208"/>
                  <a:pt x="553212" y="521208"/>
                  <a:pt x="551688" y="522732"/>
                </a:cubicBezTo>
                <a:cubicBezTo>
                  <a:pt x="547115" y="525780"/>
                  <a:pt x="542544" y="528828"/>
                  <a:pt x="537971" y="533400"/>
                </a:cubicBezTo>
                <a:lnTo>
                  <a:pt x="510540" y="563880"/>
                </a:lnTo>
                <a:close/>
                <a:moveTo>
                  <a:pt x="536447" y="588264"/>
                </a:moveTo>
                <a:lnTo>
                  <a:pt x="591312" y="531876"/>
                </a:lnTo>
                <a:lnTo>
                  <a:pt x="600456" y="539496"/>
                </a:lnTo>
                <a:lnTo>
                  <a:pt x="592836" y="548640"/>
                </a:lnTo>
                <a:cubicBezTo>
                  <a:pt x="601980" y="545592"/>
                  <a:pt x="611124" y="548640"/>
                  <a:pt x="620268" y="556260"/>
                </a:cubicBezTo>
                <a:cubicBezTo>
                  <a:pt x="623315" y="559308"/>
                  <a:pt x="624840" y="562355"/>
                  <a:pt x="627888" y="566928"/>
                </a:cubicBezTo>
                <a:cubicBezTo>
                  <a:pt x="629412" y="571500"/>
                  <a:pt x="629412" y="574548"/>
                  <a:pt x="629412" y="577596"/>
                </a:cubicBezTo>
                <a:cubicBezTo>
                  <a:pt x="627888" y="580644"/>
                  <a:pt x="627888" y="585216"/>
                  <a:pt x="624840" y="588264"/>
                </a:cubicBezTo>
                <a:cubicBezTo>
                  <a:pt x="623315" y="589788"/>
                  <a:pt x="621792" y="592836"/>
                  <a:pt x="617220" y="597408"/>
                </a:cubicBezTo>
                <a:lnTo>
                  <a:pt x="583692" y="632460"/>
                </a:lnTo>
                <a:lnTo>
                  <a:pt x="573024" y="623316"/>
                </a:lnTo>
                <a:lnTo>
                  <a:pt x="606552" y="588264"/>
                </a:lnTo>
                <a:cubicBezTo>
                  <a:pt x="611124" y="585216"/>
                  <a:pt x="612647" y="582167"/>
                  <a:pt x="614171" y="579120"/>
                </a:cubicBezTo>
                <a:cubicBezTo>
                  <a:pt x="615696" y="576072"/>
                  <a:pt x="615696" y="573023"/>
                  <a:pt x="614171" y="569976"/>
                </a:cubicBezTo>
                <a:cubicBezTo>
                  <a:pt x="614171" y="566928"/>
                  <a:pt x="612647" y="565404"/>
                  <a:pt x="609600" y="562355"/>
                </a:cubicBezTo>
                <a:cubicBezTo>
                  <a:pt x="605027" y="557784"/>
                  <a:pt x="600456" y="556260"/>
                  <a:pt x="594359" y="556260"/>
                </a:cubicBezTo>
                <a:cubicBezTo>
                  <a:pt x="589788" y="556260"/>
                  <a:pt x="583692" y="559308"/>
                  <a:pt x="576071" y="566928"/>
                </a:cubicBezTo>
                <a:lnTo>
                  <a:pt x="547115" y="597408"/>
                </a:lnTo>
                <a:close/>
                <a:moveTo>
                  <a:pt x="620268" y="667511"/>
                </a:moveTo>
                <a:lnTo>
                  <a:pt x="629412" y="658367"/>
                </a:lnTo>
                <a:lnTo>
                  <a:pt x="717803" y="646176"/>
                </a:lnTo>
                <a:cubicBezTo>
                  <a:pt x="723900" y="644652"/>
                  <a:pt x="729996" y="644652"/>
                  <a:pt x="734568" y="644652"/>
                </a:cubicBezTo>
                <a:lnTo>
                  <a:pt x="690371" y="601980"/>
                </a:lnTo>
                <a:lnTo>
                  <a:pt x="699515" y="592836"/>
                </a:lnTo>
                <a:lnTo>
                  <a:pt x="755903" y="647700"/>
                </a:lnTo>
                <a:lnTo>
                  <a:pt x="748283" y="656844"/>
                </a:lnTo>
                <a:lnTo>
                  <a:pt x="650747" y="669036"/>
                </a:lnTo>
                <a:lnTo>
                  <a:pt x="641603" y="670560"/>
                </a:lnTo>
                <a:lnTo>
                  <a:pt x="691896" y="717804"/>
                </a:lnTo>
                <a:lnTo>
                  <a:pt x="682752" y="726948"/>
                </a:lnTo>
                <a:close/>
                <a:moveTo>
                  <a:pt x="729996" y="772667"/>
                </a:moveTo>
                <a:lnTo>
                  <a:pt x="737615" y="763523"/>
                </a:lnTo>
                <a:cubicBezTo>
                  <a:pt x="726947" y="766572"/>
                  <a:pt x="717803" y="763523"/>
                  <a:pt x="710183" y="755904"/>
                </a:cubicBezTo>
                <a:cubicBezTo>
                  <a:pt x="707136" y="752855"/>
                  <a:pt x="704088" y="749808"/>
                  <a:pt x="702564" y="745236"/>
                </a:cubicBezTo>
                <a:cubicBezTo>
                  <a:pt x="701040" y="742188"/>
                  <a:pt x="701040" y="737616"/>
                  <a:pt x="701040" y="734567"/>
                </a:cubicBezTo>
                <a:cubicBezTo>
                  <a:pt x="701040" y="731520"/>
                  <a:pt x="702564" y="728472"/>
                  <a:pt x="705612" y="723900"/>
                </a:cubicBezTo>
                <a:cubicBezTo>
                  <a:pt x="705612" y="722376"/>
                  <a:pt x="708659" y="719328"/>
                  <a:pt x="713232" y="714755"/>
                </a:cubicBezTo>
                <a:lnTo>
                  <a:pt x="746759" y="679704"/>
                </a:lnTo>
                <a:lnTo>
                  <a:pt x="755903" y="688848"/>
                </a:lnTo>
                <a:lnTo>
                  <a:pt x="726947" y="720852"/>
                </a:lnTo>
                <a:cubicBezTo>
                  <a:pt x="720852" y="725423"/>
                  <a:pt x="717803" y="728472"/>
                  <a:pt x="717803" y="731520"/>
                </a:cubicBezTo>
                <a:cubicBezTo>
                  <a:pt x="714756" y="734567"/>
                  <a:pt x="714756" y="737616"/>
                  <a:pt x="714756" y="740664"/>
                </a:cubicBezTo>
                <a:cubicBezTo>
                  <a:pt x="716280" y="743711"/>
                  <a:pt x="717803" y="746760"/>
                  <a:pt x="720852" y="749808"/>
                </a:cubicBezTo>
                <a:cubicBezTo>
                  <a:pt x="723900" y="752855"/>
                  <a:pt x="726947" y="754379"/>
                  <a:pt x="731520" y="755904"/>
                </a:cubicBezTo>
                <a:cubicBezTo>
                  <a:pt x="734568" y="755904"/>
                  <a:pt x="739140" y="755904"/>
                  <a:pt x="742188" y="754379"/>
                </a:cubicBezTo>
                <a:cubicBezTo>
                  <a:pt x="745236" y="752855"/>
                  <a:pt x="749808" y="749808"/>
                  <a:pt x="754380" y="745236"/>
                </a:cubicBezTo>
                <a:lnTo>
                  <a:pt x="783336" y="714755"/>
                </a:lnTo>
                <a:lnTo>
                  <a:pt x="792480" y="723900"/>
                </a:lnTo>
                <a:lnTo>
                  <a:pt x="739140" y="780288"/>
                </a:lnTo>
                <a:close/>
                <a:moveTo>
                  <a:pt x="765047" y="676655"/>
                </a:moveTo>
                <a:lnTo>
                  <a:pt x="775715" y="664464"/>
                </a:lnTo>
                <a:lnTo>
                  <a:pt x="786383" y="675132"/>
                </a:lnTo>
                <a:lnTo>
                  <a:pt x="775715" y="685800"/>
                </a:lnTo>
                <a:close/>
                <a:moveTo>
                  <a:pt x="784859" y="694944"/>
                </a:moveTo>
                <a:lnTo>
                  <a:pt x="795527" y="684276"/>
                </a:lnTo>
                <a:lnTo>
                  <a:pt x="806196" y="693420"/>
                </a:lnTo>
                <a:lnTo>
                  <a:pt x="795527" y="704088"/>
                </a:lnTo>
                <a:close/>
                <a:moveTo>
                  <a:pt x="754380" y="795528"/>
                </a:moveTo>
                <a:lnTo>
                  <a:pt x="809244" y="739140"/>
                </a:lnTo>
                <a:lnTo>
                  <a:pt x="816864" y="746760"/>
                </a:lnTo>
                <a:lnTo>
                  <a:pt x="809244" y="755904"/>
                </a:lnTo>
                <a:cubicBezTo>
                  <a:pt x="815339" y="752855"/>
                  <a:pt x="819912" y="752855"/>
                  <a:pt x="822959" y="752855"/>
                </a:cubicBezTo>
                <a:cubicBezTo>
                  <a:pt x="826008" y="754379"/>
                  <a:pt x="829056" y="754379"/>
                  <a:pt x="830580" y="757428"/>
                </a:cubicBezTo>
                <a:cubicBezTo>
                  <a:pt x="833627" y="760476"/>
                  <a:pt x="836676" y="765048"/>
                  <a:pt x="838200" y="769620"/>
                </a:cubicBezTo>
                <a:lnTo>
                  <a:pt x="826008" y="775716"/>
                </a:lnTo>
                <a:cubicBezTo>
                  <a:pt x="824483" y="772667"/>
                  <a:pt x="822959" y="769620"/>
                  <a:pt x="821436" y="766572"/>
                </a:cubicBezTo>
                <a:cubicBezTo>
                  <a:pt x="818388" y="765048"/>
                  <a:pt x="816864" y="763523"/>
                  <a:pt x="813815" y="763523"/>
                </a:cubicBezTo>
                <a:cubicBezTo>
                  <a:pt x="810768" y="763523"/>
                  <a:pt x="807720" y="763523"/>
                  <a:pt x="804671" y="765048"/>
                </a:cubicBezTo>
                <a:cubicBezTo>
                  <a:pt x="800100" y="768096"/>
                  <a:pt x="795527" y="771144"/>
                  <a:pt x="792480" y="774192"/>
                </a:cubicBezTo>
                <a:lnTo>
                  <a:pt x="763524" y="804672"/>
                </a:lnTo>
                <a:close/>
                <a:moveTo>
                  <a:pt x="854964" y="762000"/>
                </a:moveTo>
                <a:lnTo>
                  <a:pt x="865632" y="751332"/>
                </a:lnTo>
                <a:lnTo>
                  <a:pt x="876300" y="760476"/>
                </a:lnTo>
                <a:lnTo>
                  <a:pt x="865632" y="771144"/>
                </a:lnTo>
                <a:close/>
                <a:moveTo>
                  <a:pt x="790956" y="830579"/>
                </a:moveTo>
                <a:lnTo>
                  <a:pt x="845820" y="772667"/>
                </a:lnTo>
                <a:lnTo>
                  <a:pt x="854964" y="781811"/>
                </a:lnTo>
                <a:lnTo>
                  <a:pt x="800100" y="839723"/>
                </a:lnTo>
                <a:close/>
                <a:moveTo>
                  <a:pt x="871727" y="868679"/>
                </a:moveTo>
                <a:lnTo>
                  <a:pt x="880871" y="877823"/>
                </a:lnTo>
                <a:cubicBezTo>
                  <a:pt x="873252" y="883920"/>
                  <a:pt x="865632" y="886967"/>
                  <a:pt x="858012" y="886967"/>
                </a:cubicBezTo>
                <a:cubicBezTo>
                  <a:pt x="850392" y="885444"/>
                  <a:pt x="842771" y="882396"/>
                  <a:pt x="836676" y="876300"/>
                </a:cubicBezTo>
                <a:cubicBezTo>
                  <a:pt x="829056" y="868679"/>
                  <a:pt x="824483" y="861060"/>
                  <a:pt x="824483" y="850392"/>
                </a:cubicBezTo>
                <a:cubicBezTo>
                  <a:pt x="826008" y="841248"/>
                  <a:pt x="830580" y="832104"/>
                  <a:pt x="839724" y="822960"/>
                </a:cubicBezTo>
                <a:cubicBezTo>
                  <a:pt x="844296" y="816864"/>
                  <a:pt x="850392" y="812292"/>
                  <a:pt x="858012" y="809244"/>
                </a:cubicBezTo>
                <a:cubicBezTo>
                  <a:pt x="864108" y="806196"/>
                  <a:pt x="870203" y="806196"/>
                  <a:pt x="876300" y="807720"/>
                </a:cubicBezTo>
                <a:cubicBezTo>
                  <a:pt x="883920" y="809244"/>
                  <a:pt x="888492" y="812292"/>
                  <a:pt x="893064" y="816864"/>
                </a:cubicBezTo>
                <a:cubicBezTo>
                  <a:pt x="900683" y="822960"/>
                  <a:pt x="903732" y="829055"/>
                  <a:pt x="905256" y="836676"/>
                </a:cubicBezTo>
                <a:cubicBezTo>
                  <a:pt x="905256" y="842772"/>
                  <a:pt x="903732" y="850392"/>
                  <a:pt x="899159" y="856488"/>
                </a:cubicBezTo>
                <a:lnTo>
                  <a:pt x="888492" y="848867"/>
                </a:lnTo>
                <a:cubicBezTo>
                  <a:pt x="891539" y="844296"/>
                  <a:pt x="893064" y="839723"/>
                  <a:pt x="891539" y="836676"/>
                </a:cubicBezTo>
                <a:cubicBezTo>
                  <a:pt x="891539" y="832104"/>
                  <a:pt x="890015" y="829055"/>
                  <a:pt x="886968" y="826008"/>
                </a:cubicBezTo>
                <a:cubicBezTo>
                  <a:pt x="882396" y="821436"/>
                  <a:pt x="876300" y="818388"/>
                  <a:pt x="870203" y="819911"/>
                </a:cubicBezTo>
                <a:cubicBezTo>
                  <a:pt x="862583" y="819911"/>
                  <a:pt x="856488" y="824484"/>
                  <a:pt x="848868" y="832104"/>
                </a:cubicBezTo>
                <a:cubicBezTo>
                  <a:pt x="841247" y="839723"/>
                  <a:pt x="838200" y="845820"/>
                  <a:pt x="838200" y="851916"/>
                </a:cubicBezTo>
                <a:cubicBezTo>
                  <a:pt x="836676" y="859536"/>
                  <a:pt x="839724" y="864108"/>
                  <a:pt x="844296" y="868679"/>
                </a:cubicBezTo>
                <a:cubicBezTo>
                  <a:pt x="847344" y="871728"/>
                  <a:pt x="851915" y="874776"/>
                  <a:pt x="856488" y="874776"/>
                </a:cubicBezTo>
                <a:cubicBezTo>
                  <a:pt x="862583" y="874776"/>
                  <a:pt x="867156" y="871728"/>
                  <a:pt x="871727" y="868679"/>
                </a:cubicBezTo>
                <a:close/>
                <a:moveTo>
                  <a:pt x="870203" y="906779"/>
                </a:moveTo>
                <a:lnTo>
                  <a:pt x="944880" y="827532"/>
                </a:lnTo>
                <a:lnTo>
                  <a:pt x="955547" y="836676"/>
                </a:lnTo>
                <a:lnTo>
                  <a:pt x="928115" y="864108"/>
                </a:lnTo>
                <a:cubicBezTo>
                  <a:pt x="937259" y="864108"/>
                  <a:pt x="946403" y="867155"/>
                  <a:pt x="952500" y="873252"/>
                </a:cubicBezTo>
                <a:cubicBezTo>
                  <a:pt x="957071" y="877823"/>
                  <a:pt x="960120" y="880872"/>
                  <a:pt x="961644" y="885444"/>
                </a:cubicBezTo>
                <a:cubicBezTo>
                  <a:pt x="963168" y="891540"/>
                  <a:pt x="963168" y="894588"/>
                  <a:pt x="961644" y="899160"/>
                </a:cubicBezTo>
                <a:cubicBezTo>
                  <a:pt x="960120" y="903732"/>
                  <a:pt x="957071" y="908304"/>
                  <a:pt x="950976" y="914400"/>
                </a:cubicBezTo>
                <a:lnTo>
                  <a:pt x="917447" y="950976"/>
                </a:lnTo>
                <a:lnTo>
                  <a:pt x="906780" y="941832"/>
                </a:lnTo>
                <a:lnTo>
                  <a:pt x="941832" y="905255"/>
                </a:lnTo>
                <a:cubicBezTo>
                  <a:pt x="946403" y="900684"/>
                  <a:pt x="947927" y="896111"/>
                  <a:pt x="947927" y="891540"/>
                </a:cubicBezTo>
                <a:cubicBezTo>
                  <a:pt x="947927" y="886967"/>
                  <a:pt x="946403" y="883920"/>
                  <a:pt x="943356" y="879348"/>
                </a:cubicBezTo>
                <a:cubicBezTo>
                  <a:pt x="940308" y="876300"/>
                  <a:pt x="935736" y="874776"/>
                  <a:pt x="932688" y="874776"/>
                </a:cubicBezTo>
                <a:cubicBezTo>
                  <a:pt x="928115" y="873252"/>
                  <a:pt x="925068" y="873252"/>
                  <a:pt x="922020" y="874776"/>
                </a:cubicBezTo>
                <a:cubicBezTo>
                  <a:pt x="917447" y="876300"/>
                  <a:pt x="914400" y="879348"/>
                  <a:pt x="909827" y="883920"/>
                </a:cubicBezTo>
                <a:lnTo>
                  <a:pt x="879347" y="915923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4" name="object 14"/>
          <p:cNvSpPr/>
          <p:nvPr/>
        </p:nvSpPr>
        <p:spPr>
          <a:xfrm>
            <a:off x="1798050" y="1983893"/>
            <a:ext cx="807719" cy="981455"/>
          </a:xfrm>
          <a:custGeom>
            <a:avLst/>
            <a:gdLst/>
            <a:ahLst/>
            <a:cxnLst/>
            <a:rect l="l" t="t" r="r" b="b"/>
            <a:pathLst>
              <a:path w="807719" h="981455">
                <a:moveTo>
                  <a:pt x="0" y="65533"/>
                </a:moveTo>
                <a:lnTo>
                  <a:pt x="86868" y="0"/>
                </a:lnTo>
                <a:lnTo>
                  <a:pt x="96012" y="10669"/>
                </a:lnTo>
                <a:lnTo>
                  <a:pt x="62484" y="108205"/>
                </a:lnTo>
                <a:lnTo>
                  <a:pt x="131064" y="56389"/>
                </a:lnTo>
                <a:lnTo>
                  <a:pt x="138684" y="67057"/>
                </a:lnTo>
                <a:lnTo>
                  <a:pt x="51816" y="134113"/>
                </a:lnTo>
                <a:lnTo>
                  <a:pt x="44196" y="121921"/>
                </a:lnTo>
                <a:lnTo>
                  <a:pt x="76200" y="24385"/>
                </a:lnTo>
                <a:lnTo>
                  <a:pt x="9144" y="77725"/>
                </a:lnTo>
                <a:close/>
                <a:moveTo>
                  <a:pt x="105156" y="185928"/>
                </a:moveTo>
                <a:cubicBezTo>
                  <a:pt x="99060" y="184405"/>
                  <a:pt x="94488" y="182881"/>
                  <a:pt x="89916" y="179833"/>
                </a:cubicBezTo>
                <a:cubicBezTo>
                  <a:pt x="85344" y="178309"/>
                  <a:pt x="82296" y="175261"/>
                  <a:pt x="79248" y="170689"/>
                </a:cubicBezTo>
                <a:cubicBezTo>
                  <a:pt x="73152" y="163069"/>
                  <a:pt x="70104" y="156972"/>
                  <a:pt x="71628" y="150877"/>
                </a:cubicBezTo>
                <a:cubicBezTo>
                  <a:pt x="71628" y="144781"/>
                  <a:pt x="74676" y="138685"/>
                  <a:pt x="79248" y="135637"/>
                </a:cubicBezTo>
                <a:cubicBezTo>
                  <a:pt x="82296" y="132589"/>
                  <a:pt x="86868" y="131065"/>
                  <a:pt x="89916" y="131065"/>
                </a:cubicBezTo>
                <a:cubicBezTo>
                  <a:pt x="92964" y="129541"/>
                  <a:pt x="97536" y="131065"/>
                  <a:pt x="100584" y="131065"/>
                </a:cubicBezTo>
                <a:cubicBezTo>
                  <a:pt x="103632" y="132589"/>
                  <a:pt x="106680" y="134113"/>
                  <a:pt x="109728" y="137161"/>
                </a:cubicBezTo>
                <a:cubicBezTo>
                  <a:pt x="111252" y="138685"/>
                  <a:pt x="114300" y="140209"/>
                  <a:pt x="118872" y="144781"/>
                </a:cubicBezTo>
                <a:cubicBezTo>
                  <a:pt x="126492" y="152400"/>
                  <a:pt x="132588" y="158497"/>
                  <a:pt x="137160" y="161545"/>
                </a:cubicBezTo>
                <a:cubicBezTo>
                  <a:pt x="138684" y="160021"/>
                  <a:pt x="138684" y="158497"/>
                  <a:pt x="140208" y="158497"/>
                </a:cubicBezTo>
                <a:cubicBezTo>
                  <a:pt x="143256" y="155449"/>
                  <a:pt x="146304" y="152400"/>
                  <a:pt x="146304" y="149353"/>
                </a:cubicBezTo>
                <a:cubicBezTo>
                  <a:pt x="146304" y="144781"/>
                  <a:pt x="144780" y="138685"/>
                  <a:pt x="140208" y="134113"/>
                </a:cubicBezTo>
                <a:cubicBezTo>
                  <a:pt x="137160" y="129541"/>
                  <a:pt x="132588" y="126493"/>
                  <a:pt x="129540" y="124969"/>
                </a:cubicBezTo>
                <a:cubicBezTo>
                  <a:pt x="126492" y="123445"/>
                  <a:pt x="121920" y="124969"/>
                  <a:pt x="115824" y="126493"/>
                </a:cubicBezTo>
                <a:lnTo>
                  <a:pt x="109728" y="115825"/>
                </a:lnTo>
                <a:cubicBezTo>
                  <a:pt x="114300" y="112777"/>
                  <a:pt x="118872" y="111253"/>
                  <a:pt x="123444" y="111253"/>
                </a:cubicBezTo>
                <a:cubicBezTo>
                  <a:pt x="128016" y="111253"/>
                  <a:pt x="132588" y="112777"/>
                  <a:pt x="137160" y="115825"/>
                </a:cubicBezTo>
                <a:cubicBezTo>
                  <a:pt x="141732" y="118872"/>
                  <a:pt x="146304" y="123445"/>
                  <a:pt x="150876" y="128017"/>
                </a:cubicBezTo>
                <a:cubicBezTo>
                  <a:pt x="153924" y="134113"/>
                  <a:pt x="156972" y="138685"/>
                  <a:pt x="158496" y="143257"/>
                </a:cubicBezTo>
                <a:cubicBezTo>
                  <a:pt x="160020" y="147829"/>
                  <a:pt x="160020" y="150877"/>
                  <a:pt x="160020" y="153925"/>
                </a:cubicBezTo>
                <a:cubicBezTo>
                  <a:pt x="158496" y="156972"/>
                  <a:pt x="156972" y="160021"/>
                  <a:pt x="155448" y="163069"/>
                </a:cubicBezTo>
                <a:cubicBezTo>
                  <a:pt x="153924" y="164593"/>
                  <a:pt x="150876" y="167641"/>
                  <a:pt x="146304" y="170689"/>
                </a:cubicBezTo>
                <a:lnTo>
                  <a:pt x="131064" y="181357"/>
                </a:lnTo>
                <a:cubicBezTo>
                  <a:pt x="121920" y="188977"/>
                  <a:pt x="115824" y="195072"/>
                  <a:pt x="112776" y="196597"/>
                </a:cubicBezTo>
                <a:cubicBezTo>
                  <a:pt x="111252" y="199645"/>
                  <a:pt x="109728" y="202693"/>
                  <a:pt x="108204" y="205741"/>
                </a:cubicBezTo>
                <a:lnTo>
                  <a:pt x="99060" y="195072"/>
                </a:lnTo>
                <a:cubicBezTo>
                  <a:pt x="100584" y="192025"/>
                  <a:pt x="102108" y="188977"/>
                  <a:pt x="105156" y="185928"/>
                </a:cubicBezTo>
                <a:close/>
                <a:moveTo>
                  <a:pt x="128016" y="167641"/>
                </a:moveTo>
                <a:cubicBezTo>
                  <a:pt x="123444" y="164593"/>
                  <a:pt x="117348" y="160021"/>
                  <a:pt x="111252" y="152400"/>
                </a:cubicBezTo>
                <a:cubicBezTo>
                  <a:pt x="106680" y="149353"/>
                  <a:pt x="103632" y="146305"/>
                  <a:pt x="102108" y="144781"/>
                </a:cubicBezTo>
                <a:cubicBezTo>
                  <a:pt x="99060" y="144781"/>
                  <a:pt x="97536" y="143257"/>
                  <a:pt x="94488" y="143257"/>
                </a:cubicBezTo>
                <a:cubicBezTo>
                  <a:pt x="92964" y="144781"/>
                  <a:pt x="91440" y="144781"/>
                  <a:pt x="88392" y="146305"/>
                </a:cubicBezTo>
                <a:cubicBezTo>
                  <a:pt x="85344" y="147829"/>
                  <a:pt x="83820" y="150877"/>
                  <a:pt x="83820" y="155449"/>
                </a:cubicBezTo>
                <a:cubicBezTo>
                  <a:pt x="83820" y="158497"/>
                  <a:pt x="85344" y="163069"/>
                  <a:pt x="88392" y="166117"/>
                </a:cubicBezTo>
                <a:cubicBezTo>
                  <a:pt x="91440" y="170689"/>
                  <a:pt x="96012" y="173737"/>
                  <a:pt x="100584" y="175261"/>
                </a:cubicBezTo>
                <a:cubicBezTo>
                  <a:pt x="103632" y="176785"/>
                  <a:pt x="108204" y="178309"/>
                  <a:pt x="112776" y="176785"/>
                </a:cubicBezTo>
                <a:cubicBezTo>
                  <a:pt x="115824" y="175261"/>
                  <a:pt x="120396" y="173737"/>
                  <a:pt x="124968" y="170689"/>
                </a:cubicBezTo>
                <a:close/>
                <a:moveTo>
                  <a:pt x="172212" y="242317"/>
                </a:moveTo>
                <a:lnTo>
                  <a:pt x="179832" y="252985"/>
                </a:lnTo>
                <a:cubicBezTo>
                  <a:pt x="172212" y="257557"/>
                  <a:pt x="163068" y="259081"/>
                  <a:pt x="155448" y="257557"/>
                </a:cubicBezTo>
                <a:cubicBezTo>
                  <a:pt x="147828" y="256033"/>
                  <a:pt x="141732" y="251461"/>
                  <a:pt x="137160" y="245365"/>
                </a:cubicBezTo>
                <a:cubicBezTo>
                  <a:pt x="129540" y="236221"/>
                  <a:pt x="128016" y="227077"/>
                  <a:pt x="129540" y="217933"/>
                </a:cubicBezTo>
                <a:cubicBezTo>
                  <a:pt x="131064" y="208789"/>
                  <a:pt x="137160" y="199645"/>
                  <a:pt x="146304" y="192025"/>
                </a:cubicBezTo>
                <a:cubicBezTo>
                  <a:pt x="153924" y="185928"/>
                  <a:pt x="160020" y="182881"/>
                  <a:pt x="167640" y="181357"/>
                </a:cubicBezTo>
                <a:cubicBezTo>
                  <a:pt x="173736" y="179833"/>
                  <a:pt x="179832" y="179833"/>
                  <a:pt x="185928" y="182881"/>
                </a:cubicBezTo>
                <a:cubicBezTo>
                  <a:pt x="192024" y="185928"/>
                  <a:pt x="198120" y="188977"/>
                  <a:pt x="201168" y="195072"/>
                </a:cubicBezTo>
                <a:cubicBezTo>
                  <a:pt x="207264" y="201169"/>
                  <a:pt x="210312" y="208789"/>
                  <a:pt x="210312" y="214885"/>
                </a:cubicBezTo>
                <a:cubicBezTo>
                  <a:pt x="208788" y="222505"/>
                  <a:pt x="207264" y="228600"/>
                  <a:pt x="201168" y="234697"/>
                </a:cubicBezTo>
                <a:lnTo>
                  <a:pt x="192024" y="225553"/>
                </a:lnTo>
                <a:cubicBezTo>
                  <a:pt x="195072" y="222505"/>
                  <a:pt x="196596" y="217933"/>
                  <a:pt x="196596" y="213361"/>
                </a:cubicBezTo>
                <a:cubicBezTo>
                  <a:pt x="198120" y="208789"/>
                  <a:pt x="196596" y="205741"/>
                  <a:pt x="193548" y="202693"/>
                </a:cubicBezTo>
                <a:cubicBezTo>
                  <a:pt x="188976" y="196597"/>
                  <a:pt x="184404" y="193549"/>
                  <a:pt x="178308" y="193549"/>
                </a:cubicBezTo>
                <a:cubicBezTo>
                  <a:pt x="170688" y="193549"/>
                  <a:pt x="164592" y="196597"/>
                  <a:pt x="155448" y="202693"/>
                </a:cubicBezTo>
                <a:cubicBezTo>
                  <a:pt x="147828" y="208789"/>
                  <a:pt x="141732" y="214885"/>
                  <a:pt x="141732" y="220981"/>
                </a:cubicBezTo>
                <a:cubicBezTo>
                  <a:pt x="140208" y="227077"/>
                  <a:pt x="141732" y="233172"/>
                  <a:pt x="144780" y="237745"/>
                </a:cubicBezTo>
                <a:cubicBezTo>
                  <a:pt x="147828" y="242317"/>
                  <a:pt x="152400" y="245365"/>
                  <a:pt x="156972" y="245365"/>
                </a:cubicBezTo>
                <a:cubicBezTo>
                  <a:pt x="161544" y="246889"/>
                  <a:pt x="167640" y="245365"/>
                  <a:pt x="172212" y="242317"/>
                </a:cubicBezTo>
                <a:close/>
                <a:moveTo>
                  <a:pt x="164592" y="278893"/>
                </a:moveTo>
                <a:lnTo>
                  <a:pt x="251460" y="211837"/>
                </a:lnTo>
                <a:lnTo>
                  <a:pt x="259080" y="222505"/>
                </a:lnTo>
                <a:lnTo>
                  <a:pt x="228600" y="246889"/>
                </a:lnTo>
                <a:cubicBezTo>
                  <a:pt x="237744" y="246889"/>
                  <a:pt x="245364" y="251461"/>
                  <a:pt x="251460" y="259081"/>
                </a:cubicBezTo>
                <a:cubicBezTo>
                  <a:pt x="254508" y="263653"/>
                  <a:pt x="257556" y="268225"/>
                  <a:pt x="257556" y="272797"/>
                </a:cubicBezTo>
                <a:cubicBezTo>
                  <a:pt x="259080" y="278893"/>
                  <a:pt x="259080" y="281941"/>
                  <a:pt x="256032" y="286513"/>
                </a:cubicBezTo>
                <a:cubicBezTo>
                  <a:pt x="254508" y="291085"/>
                  <a:pt x="249936" y="294133"/>
                  <a:pt x="243840" y="300228"/>
                </a:cubicBezTo>
                <a:lnTo>
                  <a:pt x="204216" y="330709"/>
                </a:lnTo>
                <a:lnTo>
                  <a:pt x="196596" y="320041"/>
                </a:lnTo>
                <a:lnTo>
                  <a:pt x="236220" y="289561"/>
                </a:lnTo>
                <a:cubicBezTo>
                  <a:pt x="240792" y="284989"/>
                  <a:pt x="243840" y="280417"/>
                  <a:pt x="245364" y="275845"/>
                </a:cubicBezTo>
                <a:cubicBezTo>
                  <a:pt x="245364" y="272797"/>
                  <a:pt x="243840" y="268225"/>
                  <a:pt x="240792" y="263653"/>
                </a:cubicBezTo>
                <a:cubicBezTo>
                  <a:pt x="237744" y="260605"/>
                  <a:pt x="234696" y="259081"/>
                  <a:pt x="231648" y="257557"/>
                </a:cubicBezTo>
                <a:cubicBezTo>
                  <a:pt x="227076" y="256033"/>
                  <a:pt x="224028" y="256033"/>
                  <a:pt x="220980" y="256033"/>
                </a:cubicBezTo>
                <a:cubicBezTo>
                  <a:pt x="216408" y="257557"/>
                  <a:pt x="211836" y="259081"/>
                  <a:pt x="207264" y="263653"/>
                </a:cubicBezTo>
                <a:lnTo>
                  <a:pt x="173736" y="289561"/>
                </a:lnTo>
                <a:close/>
                <a:moveTo>
                  <a:pt x="242316" y="379477"/>
                </a:moveTo>
                <a:lnTo>
                  <a:pt x="329184" y="312421"/>
                </a:lnTo>
                <a:lnTo>
                  <a:pt x="358140" y="350521"/>
                </a:lnTo>
                <a:cubicBezTo>
                  <a:pt x="364236" y="358141"/>
                  <a:pt x="368808" y="365761"/>
                  <a:pt x="370332" y="370333"/>
                </a:cubicBezTo>
                <a:cubicBezTo>
                  <a:pt x="371856" y="376428"/>
                  <a:pt x="371856" y="381000"/>
                  <a:pt x="368808" y="387097"/>
                </a:cubicBezTo>
                <a:cubicBezTo>
                  <a:pt x="367284" y="391669"/>
                  <a:pt x="364236" y="396241"/>
                  <a:pt x="358140" y="400813"/>
                </a:cubicBezTo>
                <a:cubicBezTo>
                  <a:pt x="352044" y="405385"/>
                  <a:pt x="345948" y="406909"/>
                  <a:pt x="338328" y="405385"/>
                </a:cubicBezTo>
                <a:cubicBezTo>
                  <a:pt x="332232" y="405385"/>
                  <a:pt x="324612" y="400813"/>
                  <a:pt x="316992" y="394717"/>
                </a:cubicBezTo>
                <a:cubicBezTo>
                  <a:pt x="316992" y="397765"/>
                  <a:pt x="318516" y="400813"/>
                  <a:pt x="316992" y="403861"/>
                </a:cubicBezTo>
                <a:cubicBezTo>
                  <a:pt x="316992" y="409957"/>
                  <a:pt x="315468" y="416053"/>
                  <a:pt x="313944" y="422149"/>
                </a:cubicBezTo>
                <a:lnTo>
                  <a:pt x="301752" y="455677"/>
                </a:lnTo>
                <a:lnTo>
                  <a:pt x="291084" y="441961"/>
                </a:lnTo>
                <a:lnTo>
                  <a:pt x="300228" y="416053"/>
                </a:lnTo>
                <a:cubicBezTo>
                  <a:pt x="301752" y="408433"/>
                  <a:pt x="303276" y="402337"/>
                  <a:pt x="304800" y="399289"/>
                </a:cubicBezTo>
                <a:cubicBezTo>
                  <a:pt x="306324" y="394717"/>
                  <a:pt x="306324" y="391669"/>
                  <a:pt x="306324" y="388621"/>
                </a:cubicBezTo>
                <a:cubicBezTo>
                  <a:pt x="306324" y="385572"/>
                  <a:pt x="304800" y="384049"/>
                  <a:pt x="304800" y="381000"/>
                </a:cubicBezTo>
                <a:cubicBezTo>
                  <a:pt x="303276" y="379477"/>
                  <a:pt x="301752" y="377953"/>
                  <a:pt x="300228" y="374905"/>
                </a:cubicBezTo>
                <a:lnTo>
                  <a:pt x="289560" y="361189"/>
                </a:lnTo>
                <a:lnTo>
                  <a:pt x="251460" y="391669"/>
                </a:lnTo>
                <a:close/>
                <a:moveTo>
                  <a:pt x="300228" y="353569"/>
                </a:moveTo>
                <a:lnTo>
                  <a:pt x="318516" y="377953"/>
                </a:lnTo>
                <a:cubicBezTo>
                  <a:pt x="323088" y="384049"/>
                  <a:pt x="326136" y="387097"/>
                  <a:pt x="329184" y="388621"/>
                </a:cubicBezTo>
                <a:cubicBezTo>
                  <a:pt x="333756" y="391669"/>
                  <a:pt x="336804" y="391669"/>
                  <a:pt x="339852" y="391669"/>
                </a:cubicBezTo>
                <a:cubicBezTo>
                  <a:pt x="344424" y="391669"/>
                  <a:pt x="347472" y="390145"/>
                  <a:pt x="348996" y="388621"/>
                </a:cubicBezTo>
                <a:cubicBezTo>
                  <a:pt x="353568" y="385572"/>
                  <a:pt x="356616" y="381000"/>
                  <a:pt x="356616" y="376428"/>
                </a:cubicBezTo>
                <a:cubicBezTo>
                  <a:pt x="356616" y="371857"/>
                  <a:pt x="355092" y="365761"/>
                  <a:pt x="348996" y="359665"/>
                </a:cubicBezTo>
                <a:lnTo>
                  <a:pt x="327660" y="332233"/>
                </a:lnTo>
                <a:close/>
                <a:moveTo>
                  <a:pt x="361188" y="492253"/>
                </a:moveTo>
                <a:lnTo>
                  <a:pt x="368808" y="504445"/>
                </a:lnTo>
                <a:cubicBezTo>
                  <a:pt x="361188" y="507493"/>
                  <a:pt x="353568" y="507493"/>
                  <a:pt x="347472" y="505969"/>
                </a:cubicBezTo>
                <a:cubicBezTo>
                  <a:pt x="339852" y="504445"/>
                  <a:pt x="333756" y="499872"/>
                  <a:pt x="327660" y="492253"/>
                </a:cubicBezTo>
                <a:cubicBezTo>
                  <a:pt x="320040" y="483109"/>
                  <a:pt x="316992" y="473965"/>
                  <a:pt x="318516" y="463297"/>
                </a:cubicBezTo>
                <a:cubicBezTo>
                  <a:pt x="320040" y="454153"/>
                  <a:pt x="326136" y="445009"/>
                  <a:pt x="336804" y="437389"/>
                </a:cubicBezTo>
                <a:cubicBezTo>
                  <a:pt x="347472" y="429769"/>
                  <a:pt x="358140" y="425197"/>
                  <a:pt x="367284" y="426721"/>
                </a:cubicBezTo>
                <a:cubicBezTo>
                  <a:pt x="377952" y="428245"/>
                  <a:pt x="385572" y="432817"/>
                  <a:pt x="393192" y="440437"/>
                </a:cubicBezTo>
                <a:cubicBezTo>
                  <a:pt x="399288" y="449581"/>
                  <a:pt x="400812" y="458725"/>
                  <a:pt x="399288" y="467869"/>
                </a:cubicBezTo>
                <a:cubicBezTo>
                  <a:pt x="397764" y="478537"/>
                  <a:pt x="391668" y="486157"/>
                  <a:pt x="382524" y="495300"/>
                </a:cubicBezTo>
                <a:cubicBezTo>
                  <a:pt x="381000" y="495300"/>
                  <a:pt x="381000" y="495300"/>
                  <a:pt x="379476" y="496825"/>
                </a:cubicBezTo>
                <a:lnTo>
                  <a:pt x="342900" y="449581"/>
                </a:lnTo>
                <a:cubicBezTo>
                  <a:pt x="336804" y="455677"/>
                  <a:pt x="332232" y="461772"/>
                  <a:pt x="332232" y="467869"/>
                </a:cubicBezTo>
                <a:cubicBezTo>
                  <a:pt x="330708" y="473965"/>
                  <a:pt x="332232" y="480061"/>
                  <a:pt x="336804" y="486157"/>
                </a:cubicBezTo>
                <a:cubicBezTo>
                  <a:pt x="339852" y="489205"/>
                  <a:pt x="342900" y="492253"/>
                  <a:pt x="347472" y="493777"/>
                </a:cubicBezTo>
                <a:cubicBezTo>
                  <a:pt x="350520" y="493777"/>
                  <a:pt x="356616" y="493777"/>
                  <a:pt x="361188" y="492253"/>
                </a:cubicBezTo>
                <a:close/>
                <a:moveTo>
                  <a:pt x="352044" y="443485"/>
                </a:moveTo>
                <a:lnTo>
                  <a:pt x="379476" y="478537"/>
                </a:lnTo>
                <a:cubicBezTo>
                  <a:pt x="384048" y="473965"/>
                  <a:pt x="387096" y="469393"/>
                  <a:pt x="388620" y="466345"/>
                </a:cubicBezTo>
                <a:cubicBezTo>
                  <a:pt x="388620" y="458725"/>
                  <a:pt x="388620" y="452628"/>
                  <a:pt x="384048" y="448057"/>
                </a:cubicBezTo>
                <a:cubicBezTo>
                  <a:pt x="379476" y="443485"/>
                  <a:pt x="374904" y="440437"/>
                  <a:pt x="368808" y="438913"/>
                </a:cubicBezTo>
                <a:cubicBezTo>
                  <a:pt x="364236" y="438913"/>
                  <a:pt x="358140" y="440437"/>
                  <a:pt x="352044" y="443485"/>
                </a:cubicBezTo>
                <a:close/>
                <a:moveTo>
                  <a:pt x="353568" y="534925"/>
                </a:moveTo>
                <a:lnTo>
                  <a:pt x="361188" y="545593"/>
                </a:lnTo>
                <a:cubicBezTo>
                  <a:pt x="358140" y="548641"/>
                  <a:pt x="356616" y="551689"/>
                  <a:pt x="356616" y="554737"/>
                </a:cubicBezTo>
                <a:cubicBezTo>
                  <a:pt x="356616" y="559309"/>
                  <a:pt x="358140" y="563881"/>
                  <a:pt x="361188" y="568453"/>
                </a:cubicBezTo>
                <a:cubicBezTo>
                  <a:pt x="365760" y="573025"/>
                  <a:pt x="370332" y="576072"/>
                  <a:pt x="373380" y="577597"/>
                </a:cubicBezTo>
                <a:cubicBezTo>
                  <a:pt x="377952" y="577597"/>
                  <a:pt x="382524" y="577597"/>
                  <a:pt x="385572" y="576072"/>
                </a:cubicBezTo>
                <a:cubicBezTo>
                  <a:pt x="388620" y="574549"/>
                  <a:pt x="393192" y="571500"/>
                  <a:pt x="400812" y="566928"/>
                </a:cubicBezTo>
                <a:cubicBezTo>
                  <a:pt x="391668" y="565405"/>
                  <a:pt x="384048" y="562356"/>
                  <a:pt x="377952" y="554737"/>
                </a:cubicBezTo>
                <a:cubicBezTo>
                  <a:pt x="371856" y="547117"/>
                  <a:pt x="370332" y="537972"/>
                  <a:pt x="371856" y="528828"/>
                </a:cubicBezTo>
                <a:cubicBezTo>
                  <a:pt x="374904" y="518161"/>
                  <a:pt x="381000" y="510541"/>
                  <a:pt x="390144" y="504445"/>
                </a:cubicBezTo>
                <a:cubicBezTo>
                  <a:pt x="394716" y="499872"/>
                  <a:pt x="402336" y="496825"/>
                  <a:pt x="408432" y="493777"/>
                </a:cubicBezTo>
                <a:cubicBezTo>
                  <a:pt x="414528" y="492253"/>
                  <a:pt x="422148" y="492253"/>
                  <a:pt x="426720" y="495300"/>
                </a:cubicBezTo>
                <a:cubicBezTo>
                  <a:pt x="432816" y="496825"/>
                  <a:pt x="438912" y="499872"/>
                  <a:pt x="441960" y="505969"/>
                </a:cubicBezTo>
                <a:cubicBezTo>
                  <a:pt x="448056" y="513589"/>
                  <a:pt x="449580" y="521209"/>
                  <a:pt x="448056" y="531877"/>
                </a:cubicBezTo>
                <a:lnTo>
                  <a:pt x="455676" y="525781"/>
                </a:lnTo>
                <a:lnTo>
                  <a:pt x="463296" y="534925"/>
                </a:lnTo>
                <a:lnTo>
                  <a:pt x="408432" y="577597"/>
                </a:lnTo>
                <a:cubicBezTo>
                  <a:pt x="399288" y="583693"/>
                  <a:pt x="391668" y="588265"/>
                  <a:pt x="385572" y="589789"/>
                </a:cubicBezTo>
                <a:cubicBezTo>
                  <a:pt x="381000" y="591313"/>
                  <a:pt x="374904" y="589789"/>
                  <a:pt x="368808" y="588265"/>
                </a:cubicBezTo>
                <a:cubicBezTo>
                  <a:pt x="362712" y="585217"/>
                  <a:pt x="358140" y="580645"/>
                  <a:pt x="353568" y="574549"/>
                </a:cubicBezTo>
                <a:cubicBezTo>
                  <a:pt x="347472" y="566928"/>
                  <a:pt x="344424" y="559309"/>
                  <a:pt x="344424" y="553213"/>
                </a:cubicBezTo>
                <a:cubicBezTo>
                  <a:pt x="344424" y="545593"/>
                  <a:pt x="347472" y="539497"/>
                  <a:pt x="353568" y="534925"/>
                </a:cubicBezTo>
                <a:close/>
                <a:moveTo>
                  <a:pt x="399288" y="513589"/>
                </a:moveTo>
                <a:cubicBezTo>
                  <a:pt x="390144" y="521209"/>
                  <a:pt x="385572" y="527305"/>
                  <a:pt x="384048" y="533400"/>
                </a:cubicBezTo>
                <a:cubicBezTo>
                  <a:pt x="382524" y="539497"/>
                  <a:pt x="384048" y="544069"/>
                  <a:pt x="388620" y="550165"/>
                </a:cubicBezTo>
                <a:cubicBezTo>
                  <a:pt x="391668" y="554737"/>
                  <a:pt x="397764" y="557785"/>
                  <a:pt x="403860" y="557785"/>
                </a:cubicBezTo>
                <a:cubicBezTo>
                  <a:pt x="409956" y="557785"/>
                  <a:pt x="416052" y="554737"/>
                  <a:pt x="425196" y="548641"/>
                </a:cubicBezTo>
                <a:cubicBezTo>
                  <a:pt x="432816" y="542545"/>
                  <a:pt x="437388" y="536449"/>
                  <a:pt x="438912" y="530353"/>
                </a:cubicBezTo>
                <a:cubicBezTo>
                  <a:pt x="438912" y="524256"/>
                  <a:pt x="438912" y="518161"/>
                  <a:pt x="434340" y="513589"/>
                </a:cubicBezTo>
                <a:cubicBezTo>
                  <a:pt x="431292" y="509017"/>
                  <a:pt x="425196" y="505969"/>
                  <a:pt x="419100" y="505969"/>
                </a:cubicBezTo>
                <a:cubicBezTo>
                  <a:pt x="413004" y="505969"/>
                  <a:pt x="405384" y="509017"/>
                  <a:pt x="399288" y="513589"/>
                </a:cubicBezTo>
                <a:close/>
                <a:moveTo>
                  <a:pt x="464820" y="626365"/>
                </a:moveTo>
                <a:lnTo>
                  <a:pt x="472440" y="638556"/>
                </a:lnTo>
                <a:cubicBezTo>
                  <a:pt x="464820" y="641605"/>
                  <a:pt x="457200" y="641605"/>
                  <a:pt x="449580" y="640081"/>
                </a:cubicBezTo>
                <a:cubicBezTo>
                  <a:pt x="443484" y="638556"/>
                  <a:pt x="437388" y="633985"/>
                  <a:pt x="431292" y="626365"/>
                </a:cubicBezTo>
                <a:cubicBezTo>
                  <a:pt x="423672" y="617221"/>
                  <a:pt x="420624" y="608077"/>
                  <a:pt x="422148" y="597409"/>
                </a:cubicBezTo>
                <a:cubicBezTo>
                  <a:pt x="423672" y="588265"/>
                  <a:pt x="429768" y="579121"/>
                  <a:pt x="440436" y="571500"/>
                </a:cubicBezTo>
                <a:cubicBezTo>
                  <a:pt x="451104" y="563881"/>
                  <a:pt x="460248" y="559309"/>
                  <a:pt x="470916" y="560833"/>
                </a:cubicBezTo>
                <a:cubicBezTo>
                  <a:pt x="481584" y="560833"/>
                  <a:pt x="489204" y="566928"/>
                  <a:pt x="495300" y="574549"/>
                </a:cubicBezTo>
                <a:cubicBezTo>
                  <a:pt x="502920" y="583693"/>
                  <a:pt x="504444" y="592837"/>
                  <a:pt x="502920" y="601981"/>
                </a:cubicBezTo>
                <a:cubicBezTo>
                  <a:pt x="501396" y="611125"/>
                  <a:pt x="495300" y="620269"/>
                  <a:pt x="486156" y="627889"/>
                </a:cubicBezTo>
                <a:cubicBezTo>
                  <a:pt x="484632" y="629413"/>
                  <a:pt x="484632" y="629413"/>
                  <a:pt x="483108" y="630937"/>
                </a:cubicBezTo>
                <a:lnTo>
                  <a:pt x="446532" y="583693"/>
                </a:lnTo>
                <a:cubicBezTo>
                  <a:pt x="440436" y="589789"/>
                  <a:pt x="435864" y="595885"/>
                  <a:pt x="435864" y="601981"/>
                </a:cubicBezTo>
                <a:cubicBezTo>
                  <a:pt x="434340" y="608077"/>
                  <a:pt x="435864" y="614172"/>
                  <a:pt x="440436" y="618745"/>
                </a:cubicBezTo>
                <a:cubicBezTo>
                  <a:pt x="443484" y="623317"/>
                  <a:pt x="446532" y="626365"/>
                  <a:pt x="451104" y="626365"/>
                </a:cubicBezTo>
                <a:cubicBezTo>
                  <a:pt x="454152" y="627889"/>
                  <a:pt x="460248" y="627889"/>
                  <a:pt x="464820" y="626365"/>
                </a:cubicBezTo>
                <a:close/>
                <a:moveTo>
                  <a:pt x="455676" y="577597"/>
                </a:moveTo>
                <a:lnTo>
                  <a:pt x="483108" y="612649"/>
                </a:lnTo>
                <a:cubicBezTo>
                  <a:pt x="487680" y="608077"/>
                  <a:pt x="490728" y="603505"/>
                  <a:pt x="490728" y="598933"/>
                </a:cubicBezTo>
                <a:cubicBezTo>
                  <a:pt x="492252" y="592837"/>
                  <a:pt x="492252" y="586741"/>
                  <a:pt x="487680" y="582169"/>
                </a:cubicBezTo>
                <a:cubicBezTo>
                  <a:pt x="483108" y="577597"/>
                  <a:pt x="478536" y="574549"/>
                  <a:pt x="472440" y="573025"/>
                </a:cubicBezTo>
                <a:cubicBezTo>
                  <a:pt x="467868" y="573025"/>
                  <a:pt x="461772" y="574549"/>
                  <a:pt x="455676" y="577597"/>
                </a:cubicBezTo>
                <a:close/>
                <a:moveTo>
                  <a:pt x="464820" y="665989"/>
                </a:moveTo>
                <a:lnTo>
                  <a:pt x="527304" y="617221"/>
                </a:lnTo>
                <a:lnTo>
                  <a:pt x="534924" y="627889"/>
                </a:lnTo>
                <a:lnTo>
                  <a:pt x="525780" y="633985"/>
                </a:lnTo>
                <a:cubicBezTo>
                  <a:pt x="536448" y="633985"/>
                  <a:pt x="544068" y="637033"/>
                  <a:pt x="551688" y="646177"/>
                </a:cubicBezTo>
                <a:cubicBezTo>
                  <a:pt x="554736" y="649225"/>
                  <a:pt x="556260" y="653797"/>
                  <a:pt x="557784" y="658369"/>
                </a:cubicBezTo>
                <a:cubicBezTo>
                  <a:pt x="557784" y="662941"/>
                  <a:pt x="557784" y="665989"/>
                  <a:pt x="557784" y="669037"/>
                </a:cubicBezTo>
                <a:cubicBezTo>
                  <a:pt x="556260" y="672085"/>
                  <a:pt x="554736" y="675133"/>
                  <a:pt x="551688" y="678181"/>
                </a:cubicBezTo>
                <a:cubicBezTo>
                  <a:pt x="550164" y="681228"/>
                  <a:pt x="547116" y="682753"/>
                  <a:pt x="542544" y="687325"/>
                </a:cubicBezTo>
                <a:lnTo>
                  <a:pt x="504444" y="716281"/>
                </a:lnTo>
                <a:lnTo>
                  <a:pt x="495300" y="705613"/>
                </a:lnTo>
                <a:lnTo>
                  <a:pt x="533400" y="676656"/>
                </a:lnTo>
                <a:cubicBezTo>
                  <a:pt x="537972" y="673609"/>
                  <a:pt x="541020" y="670561"/>
                  <a:pt x="542544" y="667513"/>
                </a:cubicBezTo>
                <a:cubicBezTo>
                  <a:pt x="544068" y="665989"/>
                  <a:pt x="544068" y="662941"/>
                  <a:pt x="544068" y="659893"/>
                </a:cubicBezTo>
                <a:cubicBezTo>
                  <a:pt x="544068" y="656845"/>
                  <a:pt x="542544" y="653797"/>
                  <a:pt x="541020" y="650749"/>
                </a:cubicBezTo>
                <a:cubicBezTo>
                  <a:pt x="536448" y="646177"/>
                  <a:pt x="531876" y="643128"/>
                  <a:pt x="527304" y="643128"/>
                </a:cubicBezTo>
                <a:cubicBezTo>
                  <a:pt x="521208" y="641605"/>
                  <a:pt x="515112" y="644653"/>
                  <a:pt x="507492" y="650749"/>
                </a:cubicBezTo>
                <a:lnTo>
                  <a:pt x="472440" y="676656"/>
                </a:lnTo>
                <a:close/>
                <a:moveTo>
                  <a:pt x="531876" y="714756"/>
                </a:moveTo>
                <a:lnTo>
                  <a:pt x="542544" y="723900"/>
                </a:lnTo>
                <a:cubicBezTo>
                  <a:pt x="537972" y="728472"/>
                  <a:pt x="536448" y="731521"/>
                  <a:pt x="536448" y="736093"/>
                </a:cubicBezTo>
                <a:cubicBezTo>
                  <a:pt x="536448" y="740665"/>
                  <a:pt x="537972" y="745237"/>
                  <a:pt x="541020" y="749809"/>
                </a:cubicBezTo>
                <a:cubicBezTo>
                  <a:pt x="545592" y="755905"/>
                  <a:pt x="548640" y="757428"/>
                  <a:pt x="553212" y="758953"/>
                </a:cubicBezTo>
                <a:cubicBezTo>
                  <a:pt x="556260" y="760477"/>
                  <a:pt x="559308" y="758953"/>
                  <a:pt x="562356" y="757428"/>
                </a:cubicBezTo>
                <a:cubicBezTo>
                  <a:pt x="565404" y="755905"/>
                  <a:pt x="565404" y="752856"/>
                  <a:pt x="565404" y="749809"/>
                </a:cubicBezTo>
                <a:cubicBezTo>
                  <a:pt x="565404" y="746761"/>
                  <a:pt x="563880" y="742189"/>
                  <a:pt x="560832" y="736093"/>
                </a:cubicBezTo>
                <a:cubicBezTo>
                  <a:pt x="556260" y="726949"/>
                  <a:pt x="554736" y="719328"/>
                  <a:pt x="553212" y="716281"/>
                </a:cubicBezTo>
                <a:cubicBezTo>
                  <a:pt x="553212" y="711709"/>
                  <a:pt x="553212" y="708661"/>
                  <a:pt x="554736" y="704089"/>
                </a:cubicBezTo>
                <a:cubicBezTo>
                  <a:pt x="554736" y="701041"/>
                  <a:pt x="557784" y="697993"/>
                  <a:pt x="560832" y="694945"/>
                </a:cubicBezTo>
                <a:cubicBezTo>
                  <a:pt x="563880" y="693421"/>
                  <a:pt x="566928" y="691897"/>
                  <a:pt x="569976" y="691897"/>
                </a:cubicBezTo>
                <a:cubicBezTo>
                  <a:pt x="573024" y="690372"/>
                  <a:pt x="576072" y="691897"/>
                  <a:pt x="580644" y="691897"/>
                </a:cubicBezTo>
                <a:cubicBezTo>
                  <a:pt x="582168" y="693421"/>
                  <a:pt x="585216" y="694945"/>
                  <a:pt x="588264" y="696469"/>
                </a:cubicBezTo>
                <a:cubicBezTo>
                  <a:pt x="591312" y="699517"/>
                  <a:pt x="594360" y="701041"/>
                  <a:pt x="595884" y="704089"/>
                </a:cubicBezTo>
                <a:cubicBezTo>
                  <a:pt x="600456" y="710185"/>
                  <a:pt x="603504" y="714756"/>
                  <a:pt x="605028" y="719328"/>
                </a:cubicBezTo>
                <a:cubicBezTo>
                  <a:pt x="606552" y="723900"/>
                  <a:pt x="606552" y="728472"/>
                  <a:pt x="605028" y="731521"/>
                </a:cubicBezTo>
                <a:cubicBezTo>
                  <a:pt x="603504" y="736093"/>
                  <a:pt x="601980" y="739141"/>
                  <a:pt x="598932" y="743713"/>
                </a:cubicBezTo>
                <a:lnTo>
                  <a:pt x="588264" y="734569"/>
                </a:lnTo>
                <a:cubicBezTo>
                  <a:pt x="591312" y="731521"/>
                  <a:pt x="592836" y="726949"/>
                  <a:pt x="592836" y="723900"/>
                </a:cubicBezTo>
                <a:cubicBezTo>
                  <a:pt x="592836" y="720853"/>
                  <a:pt x="591312" y="716281"/>
                  <a:pt x="588264" y="711709"/>
                </a:cubicBezTo>
                <a:cubicBezTo>
                  <a:pt x="585216" y="707137"/>
                  <a:pt x="580644" y="704089"/>
                  <a:pt x="577596" y="704089"/>
                </a:cubicBezTo>
                <a:cubicBezTo>
                  <a:pt x="574548" y="702565"/>
                  <a:pt x="571500" y="702565"/>
                  <a:pt x="569976" y="705613"/>
                </a:cubicBezTo>
                <a:cubicBezTo>
                  <a:pt x="568452" y="705613"/>
                  <a:pt x="566928" y="707137"/>
                  <a:pt x="566928" y="708661"/>
                </a:cubicBezTo>
                <a:cubicBezTo>
                  <a:pt x="566928" y="710185"/>
                  <a:pt x="566928" y="713233"/>
                  <a:pt x="566928" y="714756"/>
                </a:cubicBezTo>
                <a:cubicBezTo>
                  <a:pt x="568452" y="716281"/>
                  <a:pt x="569976" y="720853"/>
                  <a:pt x="571500" y="726949"/>
                </a:cubicBezTo>
                <a:cubicBezTo>
                  <a:pt x="576072" y="736093"/>
                  <a:pt x="577596" y="742189"/>
                  <a:pt x="579120" y="746761"/>
                </a:cubicBezTo>
                <a:cubicBezTo>
                  <a:pt x="580644" y="749809"/>
                  <a:pt x="580644" y="754381"/>
                  <a:pt x="579120" y="757428"/>
                </a:cubicBezTo>
                <a:cubicBezTo>
                  <a:pt x="577596" y="760477"/>
                  <a:pt x="576072" y="765049"/>
                  <a:pt x="571500" y="766572"/>
                </a:cubicBezTo>
                <a:cubicBezTo>
                  <a:pt x="568452" y="769621"/>
                  <a:pt x="563880" y="771145"/>
                  <a:pt x="559308" y="771145"/>
                </a:cubicBezTo>
                <a:cubicBezTo>
                  <a:pt x="554736" y="772669"/>
                  <a:pt x="550164" y="771145"/>
                  <a:pt x="545592" y="768097"/>
                </a:cubicBezTo>
                <a:cubicBezTo>
                  <a:pt x="541020" y="766572"/>
                  <a:pt x="536448" y="762000"/>
                  <a:pt x="533400" y="757428"/>
                </a:cubicBezTo>
                <a:cubicBezTo>
                  <a:pt x="525780" y="749809"/>
                  <a:pt x="522732" y="742189"/>
                  <a:pt x="522732" y="734569"/>
                </a:cubicBezTo>
                <a:cubicBezTo>
                  <a:pt x="522732" y="728472"/>
                  <a:pt x="525780" y="720853"/>
                  <a:pt x="531876" y="714756"/>
                </a:cubicBezTo>
                <a:close/>
                <a:moveTo>
                  <a:pt x="594360" y="835153"/>
                </a:moveTo>
                <a:lnTo>
                  <a:pt x="601980" y="829056"/>
                </a:lnTo>
                <a:cubicBezTo>
                  <a:pt x="592836" y="829056"/>
                  <a:pt x="585216" y="826009"/>
                  <a:pt x="579120" y="818389"/>
                </a:cubicBezTo>
                <a:cubicBezTo>
                  <a:pt x="576072" y="813817"/>
                  <a:pt x="574548" y="807721"/>
                  <a:pt x="573024" y="801625"/>
                </a:cubicBezTo>
                <a:cubicBezTo>
                  <a:pt x="573024" y="795528"/>
                  <a:pt x="574548" y="787909"/>
                  <a:pt x="577596" y="781813"/>
                </a:cubicBezTo>
                <a:cubicBezTo>
                  <a:pt x="580644" y="775717"/>
                  <a:pt x="585216" y="771145"/>
                  <a:pt x="591312" y="766572"/>
                </a:cubicBezTo>
                <a:cubicBezTo>
                  <a:pt x="597408" y="760477"/>
                  <a:pt x="605028" y="757428"/>
                  <a:pt x="611124" y="755905"/>
                </a:cubicBezTo>
                <a:cubicBezTo>
                  <a:pt x="617220" y="754381"/>
                  <a:pt x="623316" y="754381"/>
                  <a:pt x="629412" y="755905"/>
                </a:cubicBezTo>
                <a:cubicBezTo>
                  <a:pt x="635508" y="758953"/>
                  <a:pt x="640080" y="762000"/>
                  <a:pt x="644652" y="766572"/>
                </a:cubicBezTo>
                <a:cubicBezTo>
                  <a:pt x="647700" y="771145"/>
                  <a:pt x="649224" y="774193"/>
                  <a:pt x="650748" y="778765"/>
                </a:cubicBezTo>
                <a:cubicBezTo>
                  <a:pt x="650748" y="783337"/>
                  <a:pt x="650748" y="786385"/>
                  <a:pt x="649224" y="790956"/>
                </a:cubicBezTo>
                <a:lnTo>
                  <a:pt x="681228" y="766572"/>
                </a:lnTo>
                <a:lnTo>
                  <a:pt x="688848" y="777241"/>
                </a:lnTo>
                <a:lnTo>
                  <a:pt x="601980" y="844297"/>
                </a:lnTo>
                <a:close/>
                <a:moveTo>
                  <a:pt x="600456" y="777241"/>
                </a:moveTo>
                <a:cubicBezTo>
                  <a:pt x="591312" y="783337"/>
                  <a:pt x="586740" y="789433"/>
                  <a:pt x="586740" y="795528"/>
                </a:cubicBezTo>
                <a:cubicBezTo>
                  <a:pt x="585216" y="801625"/>
                  <a:pt x="585216" y="807721"/>
                  <a:pt x="589788" y="812293"/>
                </a:cubicBezTo>
                <a:cubicBezTo>
                  <a:pt x="592836" y="816865"/>
                  <a:pt x="597408" y="819913"/>
                  <a:pt x="603504" y="819913"/>
                </a:cubicBezTo>
                <a:cubicBezTo>
                  <a:pt x="611124" y="819913"/>
                  <a:pt x="617220" y="816865"/>
                  <a:pt x="624840" y="810769"/>
                </a:cubicBezTo>
                <a:cubicBezTo>
                  <a:pt x="633984" y="804672"/>
                  <a:pt x="638556" y="798577"/>
                  <a:pt x="640080" y="790956"/>
                </a:cubicBezTo>
                <a:cubicBezTo>
                  <a:pt x="641604" y="784861"/>
                  <a:pt x="640080" y="780289"/>
                  <a:pt x="637032" y="774193"/>
                </a:cubicBezTo>
                <a:cubicBezTo>
                  <a:pt x="632460" y="769621"/>
                  <a:pt x="627888" y="768097"/>
                  <a:pt x="621792" y="768097"/>
                </a:cubicBezTo>
                <a:cubicBezTo>
                  <a:pt x="615696" y="766572"/>
                  <a:pt x="608076" y="771145"/>
                  <a:pt x="600456" y="777241"/>
                </a:cubicBezTo>
                <a:close/>
                <a:moveTo>
                  <a:pt x="643128" y="833628"/>
                </a:moveTo>
                <a:cubicBezTo>
                  <a:pt x="655320" y="824485"/>
                  <a:pt x="665988" y="821437"/>
                  <a:pt x="676656" y="822961"/>
                </a:cubicBezTo>
                <a:cubicBezTo>
                  <a:pt x="685800" y="824485"/>
                  <a:pt x="693420" y="829056"/>
                  <a:pt x="699516" y="836677"/>
                </a:cubicBezTo>
                <a:cubicBezTo>
                  <a:pt x="705612" y="845821"/>
                  <a:pt x="708660" y="854965"/>
                  <a:pt x="707136" y="865633"/>
                </a:cubicBezTo>
                <a:cubicBezTo>
                  <a:pt x="705612" y="874777"/>
                  <a:pt x="699516" y="883921"/>
                  <a:pt x="690372" y="891541"/>
                </a:cubicBezTo>
                <a:cubicBezTo>
                  <a:pt x="681228" y="897637"/>
                  <a:pt x="675132" y="900684"/>
                  <a:pt x="667512" y="902209"/>
                </a:cubicBezTo>
                <a:cubicBezTo>
                  <a:pt x="661416" y="903733"/>
                  <a:pt x="655320" y="902209"/>
                  <a:pt x="649224" y="900684"/>
                </a:cubicBezTo>
                <a:cubicBezTo>
                  <a:pt x="643128" y="897637"/>
                  <a:pt x="638556" y="893065"/>
                  <a:pt x="633984" y="888493"/>
                </a:cubicBezTo>
                <a:cubicBezTo>
                  <a:pt x="626364" y="879349"/>
                  <a:pt x="624840" y="870205"/>
                  <a:pt x="626364" y="859537"/>
                </a:cubicBezTo>
                <a:cubicBezTo>
                  <a:pt x="627888" y="850393"/>
                  <a:pt x="633984" y="841249"/>
                  <a:pt x="643128" y="833628"/>
                </a:cubicBezTo>
                <a:close/>
                <a:moveTo>
                  <a:pt x="652272" y="844297"/>
                </a:moveTo>
                <a:cubicBezTo>
                  <a:pt x="644652" y="850393"/>
                  <a:pt x="640080" y="856489"/>
                  <a:pt x="638556" y="862584"/>
                </a:cubicBezTo>
                <a:cubicBezTo>
                  <a:pt x="637032" y="870205"/>
                  <a:pt x="638556" y="876300"/>
                  <a:pt x="643128" y="880872"/>
                </a:cubicBezTo>
                <a:cubicBezTo>
                  <a:pt x="646176" y="886969"/>
                  <a:pt x="652272" y="888493"/>
                  <a:pt x="658368" y="890017"/>
                </a:cubicBezTo>
                <a:cubicBezTo>
                  <a:pt x="665988" y="890017"/>
                  <a:pt x="673608" y="886969"/>
                  <a:pt x="681228" y="880872"/>
                </a:cubicBezTo>
                <a:cubicBezTo>
                  <a:pt x="688848" y="874777"/>
                  <a:pt x="693420" y="868681"/>
                  <a:pt x="694944" y="861061"/>
                </a:cubicBezTo>
                <a:cubicBezTo>
                  <a:pt x="696468" y="854965"/>
                  <a:pt x="694944" y="848869"/>
                  <a:pt x="690372" y="844297"/>
                </a:cubicBezTo>
                <a:cubicBezTo>
                  <a:pt x="685800" y="838200"/>
                  <a:pt x="681228" y="836677"/>
                  <a:pt x="673608" y="835153"/>
                </a:cubicBezTo>
                <a:cubicBezTo>
                  <a:pt x="667512" y="835153"/>
                  <a:pt x="659892" y="838200"/>
                  <a:pt x="652272" y="844297"/>
                </a:cubicBezTo>
                <a:close/>
                <a:moveTo>
                  <a:pt x="667512" y="928117"/>
                </a:moveTo>
                <a:lnTo>
                  <a:pt x="729996" y="880872"/>
                </a:lnTo>
                <a:lnTo>
                  <a:pt x="737616" y="890017"/>
                </a:lnTo>
                <a:lnTo>
                  <a:pt x="728472" y="897637"/>
                </a:lnTo>
                <a:cubicBezTo>
                  <a:pt x="734568" y="896113"/>
                  <a:pt x="739140" y="896113"/>
                  <a:pt x="742188" y="897637"/>
                </a:cubicBezTo>
                <a:cubicBezTo>
                  <a:pt x="745236" y="897637"/>
                  <a:pt x="748284" y="899161"/>
                  <a:pt x="749808" y="902209"/>
                </a:cubicBezTo>
                <a:cubicBezTo>
                  <a:pt x="752856" y="905256"/>
                  <a:pt x="754380" y="909828"/>
                  <a:pt x="754380" y="915925"/>
                </a:cubicBezTo>
                <a:lnTo>
                  <a:pt x="742188" y="920497"/>
                </a:lnTo>
                <a:cubicBezTo>
                  <a:pt x="740664" y="915925"/>
                  <a:pt x="740664" y="912877"/>
                  <a:pt x="737616" y="909828"/>
                </a:cubicBezTo>
                <a:cubicBezTo>
                  <a:pt x="736092" y="908305"/>
                  <a:pt x="734568" y="906781"/>
                  <a:pt x="731520" y="905256"/>
                </a:cubicBezTo>
                <a:cubicBezTo>
                  <a:pt x="728472" y="905256"/>
                  <a:pt x="725424" y="905256"/>
                  <a:pt x="722376" y="906781"/>
                </a:cubicBezTo>
                <a:cubicBezTo>
                  <a:pt x="717804" y="908305"/>
                  <a:pt x="713232" y="909828"/>
                  <a:pt x="708660" y="914400"/>
                </a:cubicBezTo>
                <a:lnTo>
                  <a:pt x="676656" y="938784"/>
                </a:lnTo>
                <a:close/>
                <a:moveTo>
                  <a:pt x="701040" y="970789"/>
                </a:moveTo>
                <a:lnTo>
                  <a:pt x="754380" y="929641"/>
                </a:lnTo>
                <a:lnTo>
                  <a:pt x="748284" y="920497"/>
                </a:lnTo>
                <a:lnTo>
                  <a:pt x="755904" y="912877"/>
                </a:lnTo>
                <a:lnTo>
                  <a:pt x="763524" y="923545"/>
                </a:lnTo>
                <a:lnTo>
                  <a:pt x="769620" y="917449"/>
                </a:lnTo>
                <a:cubicBezTo>
                  <a:pt x="774192" y="914400"/>
                  <a:pt x="777240" y="912877"/>
                  <a:pt x="780288" y="911353"/>
                </a:cubicBezTo>
                <a:cubicBezTo>
                  <a:pt x="783336" y="909828"/>
                  <a:pt x="786384" y="909828"/>
                  <a:pt x="790956" y="911353"/>
                </a:cubicBezTo>
                <a:cubicBezTo>
                  <a:pt x="794004" y="912877"/>
                  <a:pt x="798576" y="915925"/>
                  <a:pt x="801624" y="920497"/>
                </a:cubicBezTo>
                <a:cubicBezTo>
                  <a:pt x="804672" y="923545"/>
                  <a:pt x="806196" y="926593"/>
                  <a:pt x="807720" y="931165"/>
                </a:cubicBezTo>
                <a:lnTo>
                  <a:pt x="798576" y="937261"/>
                </a:lnTo>
                <a:cubicBezTo>
                  <a:pt x="797052" y="934213"/>
                  <a:pt x="795528" y="932689"/>
                  <a:pt x="794004" y="929641"/>
                </a:cubicBezTo>
                <a:cubicBezTo>
                  <a:pt x="790956" y="926593"/>
                  <a:pt x="789432" y="925069"/>
                  <a:pt x="786384" y="925069"/>
                </a:cubicBezTo>
                <a:cubicBezTo>
                  <a:pt x="783336" y="925069"/>
                  <a:pt x="780288" y="926593"/>
                  <a:pt x="777240" y="929641"/>
                </a:cubicBezTo>
                <a:lnTo>
                  <a:pt x="771144" y="932689"/>
                </a:lnTo>
                <a:lnTo>
                  <a:pt x="780288" y="944881"/>
                </a:lnTo>
                <a:lnTo>
                  <a:pt x="772668" y="952500"/>
                </a:lnTo>
                <a:lnTo>
                  <a:pt x="763524" y="940309"/>
                </a:lnTo>
                <a:lnTo>
                  <a:pt x="708660" y="981456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4740894" y="4922166"/>
            <a:ext cx="219456" cy="219456"/>
          </a:xfrm>
          <a:custGeom>
            <a:avLst/>
            <a:gdLst/>
            <a:ahLst/>
            <a:cxnLst/>
            <a:rect l="l" t="t" r="r" b="b"/>
            <a:pathLst>
              <a:path w="219456" h="219456">
                <a:moveTo>
                  <a:pt x="211835" y="219456"/>
                </a:moveTo>
                <a:lnTo>
                  <a:pt x="41147" y="48768"/>
                </a:lnTo>
                <a:lnTo>
                  <a:pt x="47244" y="42672"/>
                </a:lnTo>
                <a:lnTo>
                  <a:pt x="219456" y="213360"/>
                </a:lnTo>
                <a:close/>
                <a:moveTo>
                  <a:pt x="25908" y="80772"/>
                </a:moveTo>
                <a:lnTo>
                  <a:pt x="0" y="0"/>
                </a:lnTo>
                <a:lnTo>
                  <a:pt x="80772" y="27431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6" name="object 16"/>
          <p:cNvSpPr/>
          <p:nvPr/>
        </p:nvSpPr>
        <p:spPr>
          <a:xfrm>
            <a:off x="2076942" y="2114958"/>
            <a:ext cx="291084" cy="362712"/>
          </a:xfrm>
          <a:custGeom>
            <a:avLst/>
            <a:gdLst/>
            <a:ahLst/>
            <a:cxnLst/>
            <a:rect l="l" t="t" r="r" b="b"/>
            <a:pathLst>
              <a:path w="291084" h="362712">
                <a:moveTo>
                  <a:pt x="283464" y="362712"/>
                </a:moveTo>
                <a:lnTo>
                  <a:pt x="35052" y="51816"/>
                </a:lnTo>
                <a:lnTo>
                  <a:pt x="42672" y="45720"/>
                </a:lnTo>
                <a:lnTo>
                  <a:pt x="291084" y="356616"/>
                </a:lnTo>
                <a:close/>
                <a:moveTo>
                  <a:pt x="16764" y="82296"/>
                </a:moveTo>
                <a:lnTo>
                  <a:pt x="0" y="0"/>
                </a:lnTo>
                <a:lnTo>
                  <a:pt x="76200" y="35052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32" name="text 1"/>
          <p:cNvSpPr txBox="1"/>
          <p:nvPr/>
        </p:nvSpPr>
        <p:spPr>
          <a:xfrm>
            <a:off x="1375909" y="3063189"/>
            <a:ext cx="612038" cy="14097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Arial"/>
                <a:cs typeface="Arial"/>
              </a:rPr>
              <a:t>Bahnhof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33" name="text 1"/>
          <p:cNvSpPr txBox="1"/>
          <p:nvPr/>
        </p:nvSpPr>
        <p:spPr>
          <a:xfrm>
            <a:off x="1375909" y="3246069"/>
            <a:ext cx="829970" cy="14097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Arial"/>
                <a:cs typeface="Arial"/>
              </a:rPr>
              <a:t>Regensdorf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2076942" y="3155849"/>
            <a:ext cx="286512" cy="76200"/>
          </a:xfrm>
          <a:custGeom>
            <a:avLst/>
            <a:gdLst/>
            <a:ahLst/>
            <a:cxnLst/>
            <a:rect l="l" t="t" r="r" b="b"/>
            <a:pathLst>
              <a:path w="286512" h="76200">
                <a:moveTo>
                  <a:pt x="0" y="33529"/>
                </a:moveTo>
                <a:lnTo>
                  <a:pt x="224028" y="33529"/>
                </a:lnTo>
                <a:lnTo>
                  <a:pt x="224028" y="42673"/>
                </a:lnTo>
                <a:lnTo>
                  <a:pt x="0" y="42673"/>
                </a:lnTo>
                <a:close/>
                <a:moveTo>
                  <a:pt x="210312" y="0"/>
                </a:moveTo>
                <a:lnTo>
                  <a:pt x="286512" y="38100"/>
                </a:lnTo>
                <a:lnTo>
                  <a:pt x="210312" y="7620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grpSp>
        <p:nvGrpSpPr>
          <p:cNvPr id="56" name="Gruppieren 55"/>
          <p:cNvGrpSpPr/>
          <p:nvPr/>
        </p:nvGrpSpPr>
        <p:grpSpPr>
          <a:xfrm>
            <a:off x="6680649" y="5564161"/>
            <a:ext cx="3435730" cy="1222502"/>
            <a:chOff x="6570207" y="5593619"/>
            <a:chExt cx="3515898" cy="1222502"/>
          </a:xfrm>
        </p:grpSpPr>
        <p:sp>
          <p:nvSpPr>
            <p:cNvPr id="18" name="object 18"/>
            <p:cNvSpPr/>
            <p:nvPr/>
          </p:nvSpPr>
          <p:spPr>
            <a:xfrm>
              <a:off x="6570207" y="5593619"/>
              <a:ext cx="3515898" cy="1222502"/>
            </a:xfrm>
            <a:custGeom>
              <a:avLst/>
              <a:gdLst/>
              <a:ahLst/>
              <a:cxnLst/>
              <a:rect l="l" t="t" r="r" b="b"/>
              <a:pathLst>
                <a:path w="3296412" h="976883">
                  <a:moveTo>
                    <a:pt x="3296412" y="0"/>
                  </a:moveTo>
                  <a:lnTo>
                    <a:pt x="0" y="0"/>
                  </a:lnTo>
                  <a:lnTo>
                    <a:pt x="0" y="976883"/>
                  </a:lnTo>
                  <a:lnTo>
                    <a:pt x="3296412" y="976883"/>
                  </a:lnTo>
                  <a:lnTo>
                    <a:pt x="3296412" y="0"/>
                  </a:lnTo>
                  <a:close/>
                </a:path>
              </a:pathLst>
            </a:custGeom>
            <a:solidFill>
              <a:srgbClr val="BEBEBE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 dirty="0"/>
            </a:p>
          </p:txBody>
        </p:sp>
        <p:sp>
          <p:nvSpPr>
            <p:cNvPr id="34" name="text 1"/>
            <p:cNvSpPr txBox="1"/>
            <p:nvPr/>
          </p:nvSpPr>
          <p:spPr>
            <a:xfrm>
              <a:off x="6666508" y="5709359"/>
              <a:ext cx="3272534" cy="258532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0">
                <a:lnSpc>
                  <a:spcPct val="100000"/>
                </a:lnSpc>
              </a:pPr>
              <a:r>
                <a:rPr sz="1680" spc="10" dirty="0">
                  <a:latin typeface="Arial"/>
                  <a:cs typeface="Arial"/>
                </a:rPr>
                <a:t>Anmelden  bis  am  </a:t>
              </a:r>
              <a:r>
                <a:rPr lang="de-CH" sz="1680" spc="10" dirty="0">
                  <a:latin typeface="Arial"/>
                  <a:cs typeface="Arial"/>
                </a:rPr>
                <a:t>10</a:t>
              </a:r>
              <a:r>
                <a:rPr sz="1680" spc="10" dirty="0">
                  <a:latin typeface="Arial"/>
                  <a:cs typeface="Arial"/>
                </a:rPr>
                <a:t>.</a:t>
              </a:r>
              <a:r>
                <a:rPr lang="de-CH" sz="1680" spc="10" dirty="0">
                  <a:latin typeface="Arial"/>
                  <a:cs typeface="Arial"/>
                </a:rPr>
                <a:t>08.2024</a:t>
              </a:r>
              <a:endParaRPr sz="1600" dirty="0">
                <a:latin typeface="Arial"/>
                <a:cs typeface="Arial"/>
              </a:endParaRPr>
            </a:p>
          </p:txBody>
        </p:sp>
        <p:sp>
          <p:nvSpPr>
            <p:cNvPr id="35" name="text 1"/>
            <p:cNvSpPr txBox="1"/>
            <p:nvPr/>
          </p:nvSpPr>
          <p:spPr>
            <a:xfrm>
              <a:off x="6894549" y="6015529"/>
              <a:ext cx="2177477" cy="344710"/>
            </a:xfrm>
            <a:prstGeom prst="rect">
              <a:avLst/>
            </a:prstGeom>
          </p:spPr>
          <p:txBody>
            <a:bodyPr vert="horz" wrap="none" lIns="0" tIns="0" rIns="0" bIns="0" rtlCol="0">
              <a:spAutoFit/>
            </a:bodyPr>
            <a:lstStyle/>
            <a:p>
              <a:pPr marL="0" algn="ctr">
                <a:lnSpc>
                  <a:spcPct val="100000"/>
                </a:lnSpc>
              </a:pPr>
              <a:r>
                <a:rPr sz="1140" spc="10" dirty="0">
                  <a:latin typeface="Arial"/>
                  <a:cs typeface="Arial"/>
                </a:rPr>
                <a:t>mit  Angabe  der  Begleitung  </a:t>
              </a:r>
              <a:endParaRPr lang="de-CH" sz="1140" spc="10" dirty="0">
                <a:latin typeface="Arial"/>
                <a:cs typeface="Arial"/>
              </a:endParaRPr>
            </a:p>
            <a:p>
              <a:pPr marL="0">
                <a:lnSpc>
                  <a:spcPct val="100000"/>
                </a:lnSpc>
              </a:pPr>
              <a:r>
                <a:rPr lang="de-CH" sz="1100" spc="10" dirty="0">
                  <a:latin typeface="Arial"/>
                  <a:cs typeface="Arial"/>
                </a:rPr>
                <a:t>  über My Kiwanis </a:t>
              </a:r>
              <a:endParaRPr sz="1100" dirty="0">
                <a:latin typeface="Arial"/>
                <a:cs typeface="Arial"/>
              </a:endParaRPr>
            </a:p>
          </p:txBody>
        </p:sp>
        <p:sp>
          <p:nvSpPr>
            <p:cNvPr id="37" name="text 1"/>
            <p:cNvSpPr txBox="1"/>
            <p:nvPr/>
          </p:nvSpPr>
          <p:spPr>
            <a:xfrm>
              <a:off x="6987874" y="6419685"/>
              <a:ext cx="2484232" cy="184666"/>
            </a:xfrm>
            <a:prstGeom prst="rect">
              <a:avLst/>
            </a:prstGeom>
          </p:spPr>
          <p:txBody>
            <a:bodyPr vert="horz" wrap="none" lIns="0" tIns="0" rIns="0" bIns="0" rtlCol="0">
              <a:spAutoFit/>
            </a:bodyPr>
            <a:lstStyle/>
            <a:p>
              <a:pPr marL="0">
                <a:lnSpc>
                  <a:spcPct val="100000"/>
                </a:lnSpc>
              </a:pPr>
              <a:r>
                <a:rPr sz="1200" b="1" spc="10" dirty="0">
                  <a:latin typeface="Arial"/>
                  <a:cs typeface="Arial"/>
                </a:rPr>
                <a:t>oder </a:t>
              </a:r>
              <a:r>
                <a:rPr lang="de-CH" sz="1200" b="1" spc="10" dirty="0">
                  <a:latin typeface="Arial"/>
                  <a:cs typeface="Arial"/>
                </a:rPr>
                <a:t>079 401 70 24 / Reto Röösli </a:t>
              </a:r>
              <a:endParaRPr sz="1200" dirty="0">
                <a:latin typeface="Arial"/>
                <a:cs typeface="Arial"/>
              </a:endParaRPr>
            </a:p>
          </p:txBody>
        </p:sp>
      </p:grpSp>
      <p:sp>
        <p:nvSpPr>
          <p:cNvPr id="43" name="text 1"/>
          <p:cNvSpPr txBox="1"/>
          <p:nvPr/>
        </p:nvSpPr>
        <p:spPr>
          <a:xfrm>
            <a:off x="3189468" y="6204152"/>
            <a:ext cx="41358" cy="17543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40" spc="10" dirty="0">
                <a:latin typeface="Arial"/>
                <a:cs typeface="Arial"/>
              </a:rPr>
              <a:t>.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45" name="Textfeld 44"/>
          <p:cNvSpPr txBox="1"/>
          <p:nvPr/>
        </p:nvSpPr>
        <p:spPr>
          <a:xfrm rot="1729683">
            <a:off x="7700056" y="579508"/>
            <a:ext cx="2844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Einladung</a:t>
            </a:r>
            <a:endParaRPr lang="de-CH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Textfeld 56"/>
          <p:cNvSpPr txBox="1"/>
          <p:nvPr/>
        </p:nvSpPr>
        <p:spPr>
          <a:xfrm rot="1787916">
            <a:off x="7511566" y="1078913"/>
            <a:ext cx="28443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mit Partner und Familie</a:t>
            </a:r>
            <a:endParaRPr lang="de-CH" sz="11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7" name="Grafik 46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836"/>
          <a:stretch/>
        </p:blipFill>
        <p:spPr>
          <a:xfrm>
            <a:off x="8121127" y="3903578"/>
            <a:ext cx="2158344" cy="1427160"/>
          </a:xfrm>
          <a:prstGeom prst="rect">
            <a:avLst/>
          </a:prstGeom>
        </p:spPr>
      </p:pic>
      <p:pic>
        <p:nvPicPr>
          <p:cNvPr id="49" name="Grafik 48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89"/>
          <a:stretch/>
        </p:blipFill>
        <p:spPr>
          <a:xfrm>
            <a:off x="6718300" y="2840605"/>
            <a:ext cx="1269851" cy="1945895"/>
          </a:xfrm>
          <a:prstGeom prst="rect">
            <a:avLst/>
          </a:prstGeom>
        </p:spPr>
      </p:pic>
      <p:pic>
        <p:nvPicPr>
          <p:cNvPr id="58" name="Grafik 57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880" b="-1"/>
          <a:stretch/>
        </p:blipFill>
        <p:spPr>
          <a:xfrm>
            <a:off x="8153044" y="2701170"/>
            <a:ext cx="2094509" cy="106175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65</Words>
  <Application>Microsoft Macintosh PowerPoint</Application>
  <PresentationFormat>Benutzerdefiniert</PresentationFormat>
  <Paragraphs>16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USER</dc:creator>
  <cp:lastModifiedBy>Beat Gontersweiler</cp:lastModifiedBy>
  <cp:revision>30</cp:revision>
  <cp:lastPrinted>2022-07-13T15:00:27Z</cp:lastPrinted>
  <dcterms:created xsi:type="dcterms:W3CDTF">2017-05-09T10:59:08Z</dcterms:created>
  <dcterms:modified xsi:type="dcterms:W3CDTF">2024-07-09T12:24:01Z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2017-05-09T00:00:00Z</vt:filetime>
  </property>
  <property fmtid="{D5CDD505-2E9C-101B-9397-08002B2CF9AE}" pid="3" name="LastSaved">
    <vt:filetime>2017-05-09T00:00:00Z</vt:filetime>
  </property>
</Properties>
</file>